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56" r:id="rId3"/>
    <p:sldId id="267" r:id="rId4"/>
    <p:sldId id="257" r:id="rId5"/>
    <p:sldId id="268" r:id="rId6"/>
    <p:sldId id="258" r:id="rId7"/>
    <p:sldId id="260" r:id="rId8"/>
    <p:sldId id="259" r:id="rId9"/>
    <p:sldId id="261" r:id="rId10"/>
    <p:sldId id="262" r:id="rId11"/>
    <p:sldId id="274" r:id="rId12"/>
    <p:sldId id="275" r:id="rId13"/>
    <p:sldId id="273" r:id="rId14"/>
    <p:sldId id="278" r:id="rId15"/>
    <p:sldId id="276" r:id="rId16"/>
    <p:sldId id="277" r:id="rId17"/>
    <p:sldId id="263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CB33D4-95FA-4252-A02B-8E43F6B3BC0C}" v="31" dt="2025-12-07T21:48:05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37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hua Yu" userId="4b67857c-8d15-4700-b41e-87ceda26fd03" providerId="ADAL" clId="{E8177A51-BCDD-4291-AD7A-DD1CE6C134B6}"/>
    <pc:docChg chg="undo custSel addSld delSld modSld sldOrd">
      <pc:chgData name="Jianhua Yu" userId="4b67857c-8d15-4700-b41e-87ceda26fd03" providerId="ADAL" clId="{E8177A51-BCDD-4291-AD7A-DD1CE6C134B6}" dt="2025-12-07T21:48:20.194" v="371" actId="2696"/>
      <pc:docMkLst>
        <pc:docMk/>
      </pc:docMkLst>
      <pc:sldChg chg="addSp delSp modSp mod">
        <pc:chgData name="Jianhua Yu" userId="4b67857c-8d15-4700-b41e-87ceda26fd03" providerId="ADAL" clId="{E8177A51-BCDD-4291-AD7A-DD1CE6C134B6}" dt="2025-12-07T21:35:03.869" v="146" actId="21"/>
        <pc:sldMkLst>
          <pc:docMk/>
          <pc:sldMk cId="0" sldId="261"/>
        </pc:sldMkLst>
        <pc:spChg chg="mod">
          <ac:chgData name="Jianhua Yu" userId="4b67857c-8d15-4700-b41e-87ceda26fd03" providerId="ADAL" clId="{E8177A51-BCDD-4291-AD7A-DD1CE6C134B6}" dt="2025-12-07T21:35:03.869" v="146" actId="21"/>
          <ac:spMkLst>
            <pc:docMk/>
            <pc:sldMk cId="0" sldId="261"/>
            <ac:spMk id="3" creationId="{00000000-0000-0000-0000-000000000000}"/>
          </ac:spMkLst>
        </pc:spChg>
        <pc:picChg chg="add del mod">
          <ac:chgData name="Jianhua Yu" userId="4b67857c-8d15-4700-b41e-87ceda26fd03" providerId="ADAL" clId="{E8177A51-BCDD-4291-AD7A-DD1CE6C134B6}" dt="2025-12-07T21:23:21.223" v="87" actId="21"/>
          <ac:picMkLst>
            <pc:docMk/>
            <pc:sldMk cId="0" sldId="261"/>
            <ac:picMk id="5" creationId="{B057D75A-6CF7-3AFE-C3C3-91406C46E552}"/>
          </ac:picMkLst>
        </pc:picChg>
        <pc:picChg chg="add del mod">
          <ac:chgData name="Jianhua Yu" userId="4b67857c-8d15-4700-b41e-87ceda26fd03" providerId="ADAL" clId="{E8177A51-BCDD-4291-AD7A-DD1CE6C134B6}" dt="2025-12-07T21:20:31.038" v="75" actId="478"/>
          <ac:picMkLst>
            <pc:docMk/>
            <pc:sldMk cId="0" sldId="261"/>
            <ac:picMk id="7" creationId="{5E784BE3-7519-CDA9-6326-FD111CC8A52B}"/>
          </ac:picMkLst>
        </pc:picChg>
        <pc:picChg chg="add del mod">
          <ac:chgData name="Jianhua Yu" userId="4b67857c-8d15-4700-b41e-87ceda26fd03" providerId="ADAL" clId="{E8177A51-BCDD-4291-AD7A-DD1CE6C134B6}" dt="2025-12-07T21:23:21.223" v="87" actId="21"/>
          <ac:picMkLst>
            <pc:docMk/>
            <pc:sldMk cId="0" sldId="261"/>
            <ac:picMk id="9" creationId="{4873D2A0-8F53-9AF9-F1AE-87B71A4B947A}"/>
          </ac:picMkLst>
        </pc:picChg>
      </pc:sldChg>
      <pc:sldChg chg="addSp modSp mod ord">
        <pc:chgData name="Jianhua Yu" userId="4b67857c-8d15-4700-b41e-87ceda26fd03" providerId="ADAL" clId="{E8177A51-BCDD-4291-AD7A-DD1CE6C134B6}" dt="2025-12-07T21:36:33.925" v="175" actId="1076"/>
        <pc:sldMkLst>
          <pc:docMk/>
          <pc:sldMk cId="0" sldId="262"/>
        </pc:sldMkLst>
        <pc:spChg chg="mod">
          <ac:chgData name="Jianhua Yu" userId="4b67857c-8d15-4700-b41e-87ceda26fd03" providerId="ADAL" clId="{E8177A51-BCDD-4291-AD7A-DD1CE6C134B6}" dt="2025-12-07T21:35:41.643" v="165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Jianhua Yu" userId="4b67857c-8d15-4700-b41e-87ceda26fd03" providerId="ADAL" clId="{E8177A51-BCDD-4291-AD7A-DD1CE6C134B6}" dt="2025-12-07T21:36:18.379" v="174" actId="6549"/>
          <ac:spMkLst>
            <pc:docMk/>
            <pc:sldMk cId="0" sldId="262"/>
            <ac:spMk id="3" creationId="{00000000-0000-0000-0000-000000000000}"/>
          </ac:spMkLst>
        </pc:spChg>
        <pc:picChg chg="add mod">
          <ac:chgData name="Jianhua Yu" userId="4b67857c-8d15-4700-b41e-87ceda26fd03" providerId="ADAL" clId="{E8177A51-BCDD-4291-AD7A-DD1CE6C134B6}" dt="2025-12-07T21:36:33.925" v="175" actId="1076"/>
          <ac:picMkLst>
            <pc:docMk/>
            <pc:sldMk cId="0" sldId="262"/>
            <ac:picMk id="5" creationId="{95814651-F5BF-89DF-5875-F3B42D49185F}"/>
          </ac:picMkLst>
        </pc:picChg>
        <pc:picChg chg="add mod">
          <ac:chgData name="Jianhua Yu" userId="4b67857c-8d15-4700-b41e-87ceda26fd03" providerId="ADAL" clId="{E8177A51-BCDD-4291-AD7A-DD1CE6C134B6}" dt="2025-12-07T21:36:33.925" v="175" actId="1076"/>
          <ac:picMkLst>
            <pc:docMk/>
            <pc:sldMk cId="0" sldId="262"/>
            <ac:picMk id="7" creationId="{E14D1A5C-D34C-93EC-68DA-A059AE3E46F7}"/>
          </ac:picMkLst>
        </pc:picChg>
      </pc:sldChg>
      <pc:sldChg chg="addSp delSp modSp new del mod ord">
        <pc:chgData name="Jianhua Yu" userId="4b67857c-8d15-4700-b41e-87ceda26fd03" providerId="ADAL" clId="{E8177A51-BCDD-4291-AD7A-DD1CE6C134B6}" dt="2025-12-07T21:39:57.233" v="241" actId="2696"/>
        <pc:sldMkLst>
          <pc:docMk/>
          <pc:sldMk cId="3846922998" sldId="270"/>
        </pc:sldMkLst>
        <pc:spChg chg="del">
          <ac:chgData name="Jianhua Yu" userId="4b67857c-8d15-4700-b41e-87ceda26fd03" providerId="ADAL" clId="{E8177A51-BCDD-4291-AD7A-DD1CE6C134B6}" dt="2025-12-07T21:23:11.154" v="85" actId="478"/>
          <ac:spMkLst>
            <pc:docMk/>
            <pc:sldMk cId="3846922998" sldId="270"/>
            <ac:spMk id="2" creationId="{4A547E38-1441-2AC1-47E7-3D0CA942CEF8}"/>
          </ac:spMkLst>
        </pc:spChg>
        <pc:spChg chg="del">
          <ac:chgData name="Jianhua Yu" userId="4b67857c-8d15-4700-b41e-87ceda26fd03" providerId="ADAL" clId="{E8177A51-BCDD-4291-AD7A-DD1CE6C134B6}" dt="2025-12-07T21:23:12.266" v="86" actId="478"/>
          <ac:spMkLst>
            <pc:docMk/>
            <pc:sldMk cId="3846922998" sldId="270"/>
            <ac:spMk id="3" creationId="{9B287443-EE1F-0C04-4B95-A2EEE3D33773}"/>
          </ac:spMkLst>
        </pc:spChg>
        <pc:picChg chg="add del mod">
          <ac:chgData name="Jianhua Yu" userId="4b67857c-8d15-4700-b41e-87ceda26fd03" providerId="ADAL" clId="{E8177A51-BCDD-4291-AD7A-DD1CE6C134B6}" dt="2025-12-07T21:39:47.179" v="238" actId="21"/>
          <ac:picMkLst>
            <pc:docMk/>
            <pc:sldMk cId="3846922998" sldId="270"/>
            <ac:picMk id="5" creationId="{B057D75A-6CF7-3AFE-C3C3-91406C46E552}"/>
          </ac:picMkLst>
        </pc:picChg>
        <pc:picChg chg="add del mod">
          <ac:chgData name="Jianhua Yu" userId="4b67857c-8d15-4700-b41e-87ceda26fd03" providerId="ADAL" clId="{E8177A51-BCDD-4291-AD7A-DD1CE6C134B6}" dt="2025-12-07T21:39:47.179" v="238" actId="21"/>
          <ac:picMkLst>
            <pc:docMk/>
            <pc:sldMk cId="3846922998" sldId="270"/>
            <ac:picMk id="9" creationId="{4873D2A0-8F53-9AF9-F1AE-87B71A4B947A}"/>
          </ac:picMkLst>
        </pc:picChg>
      </pc:sldChg>
      <pc:sldChg chg="addSp delSp modSp new del mod ord">
        <pc:chgData name="Jianhua Yu" userId="4b67857c-8d15-4700-b41e-87ceda26fd03" providerId="ADAL" clId="{E8177A51-BCDD-4291-AD7A-DD1CE6C134B6}" dt="2025-12-07T21:47:46.731" v="361" actId="2696"/>
        <pc:sldMkLst>
          <pc:docMk/>
          <pc:sldMk cId="91755005" sldId="271"/>
        </pc:sldMkLst>
        <pc:spChg chg="del">
          <ac:chgData name="Jianhua Yu" userId="4b67857c-8d15-4700-b41e-87ceda26fd03" providerId="ADAL" clId="{E8177A51-BCDD-4291-AD7A-DD1CE6C134B6}" dt="2025-12-07T21:25:15.336" v="94" actId="478"/>
          <ac:spMkLst>
            <pc:docMk/>
            <pc:sldMk cId="91755005" sldId="271"/>
            <ac:spMk id="2" creationId="{36C9A356-B691-F5B7-7AC7-DB65DB4AF06E}"/>
          </ac:spMkLst>
        </pc:spChg>
        <pc:spChg chg="del">
          <ac:chgData name="Jianhua Yu" userId="4b67857c-8d15-4700-b41e-87ceda26fd03" providerId="ADAL" clId="{E8177A51-BCDD-4291-AD7A-DD1CE6C134B6}" dt="2025-12-07T21:25:16.551" v="95" actId="478"/>
          <ac:spMkLst>
            <pc:docMk/>
            <pc:sldMk cId="91755005" sldId="271"/>
            <ac:spMk id="3" creationId="{1DC0A62A-2EC7-F773-DBA7-544B4D6A25AD}"/>
          </ac:spMkLst>
        </pc:spChg>
        <pc:spChg chg="add del mod">
          <ac:chgData name="Jianhua Yu" userId="4b67857c-8d15-4700-b41e-87ceda26fd03" providerId="ADAL" clId="{E8177A51-BCDD-4291-AD7A-DD1CE6C134B6}" dt="2025-12-07T21:47:12.247" v="351" actId="21"/>
          <ac:spMkLst>
            <pc:docMk/>
            <pc:sldMk cId="91755005" sldId="271"/>
            <ac:spMk id="10" creationId="{B9131852-C42E-D8E5-95DD-7DB48E23960E}"/>
          </ac:spMkLst>
        </pc:spChg>
        <pc:picChg chg="add del mod">
          <ac:chgData name="Jianhua Yu" userId="4b67857c-8d15-4700-b41e-87ceda26fd03" providerId="ADAL" clId="{E8177A51-BCDD-4291-AD7A-DD1CE6C134B6}" dt="2025-12-07T21:37:21.219" v="186" actId="21"/>
          <ac:picMkLst>
            <pc:docMk/>
            <pc:sldMk cId="91755005" sldId="271"/>
            <ac:picMk id="5" creationId="{8ADC445C-B6E9-C0E8-0013-EE2E20ACD693}"/>
          </ac:picMkLst>
        </pc:picChg>
        <pc:picChg chg="add del mod">
          <ac:chgData name="Jianhua Yu" userId="4b67857c-8d15-4700-b41e-87ceda26fd03" providerId="ADAL" clId="{E8177A51-BCDD-4291-AD7A-DD1CE6C134B6}" dt="2025-12-07T21:37:21.219" v="186" actId="21"/>
          <ac:picMkLst>
            <pc:docMk/>
            <pc:sldMk cId="91755005" sldId="271"/>
            <ac:picMk id="7" creationId="{3E9AE06C-BD0C-8F14-8213-530EBEFAFC17}"/>
          </ac:picMkLst>
        </pc:picChg>
        <pc:picChg chg="add del mod">
          <ac:chgData name="Jianhua Yu" userId="4b67857c-8d15-4700-b41e-87ceda26fd03" providerId="ADAL" clId="{E8177A51-BCDD-4291-AD7A-DD1CE6C134B6}" dt="2025-12-07T21:47:12.247" v="351" actId="21"/>
          <ac:picMkLst>
            <pc:docMk/>
            <pc:sldMk cId="91755005" sldId="271"/>
            <ac:picMk id="9" creationId="{F758E8BF-1037-69DD-8BF7-7A6ABE4D536F}"/>
          </ac:picMkLst>
        </pc:picChg>
      </pc:sldChg>
      <pc:sldChg chg="addSp delSp modSp new del mod">
        <pc:chgData name="Jianhua Yu" userId="4b67857c-8d15-4700-b41e-87ceda26fd03" providerId="ADAL" clId="{E8177A51-BCDD-4291-AD7A-DD1CE6C134B6}" dt="2025-12-07T21:48:20.194" v="371" actId="2696"/>
        <pc:sldMkLst>
          <pc:docMk/>
          <pc:sldMk cId="2322090390" sldId="272"/>
        </pc:sldMkLst>
        <pc:spChg chg="del">
          <ac:chgData name="Jianhua Yu" userId="4b67857c-8d15-4700-b41e-87ceda26fd03" providerId="ADAL" clId="{E8177A51-BCDD-4291-AD7A-DD1CE6C134B6}" dt="2025-12-07T21:27:53.162" v="115" actId="478"/>
          <ac:spMkLst>
            <pc:docMk/>
            <pc:sldMk cId="2322090390" sldId="272"/>
            <ac:spMk id="2" creationId="{EB294C41-5560-4334-D1BD-8EC86AE2D379}"/>
          </ac:spMkLst>
        </pc:spChg>
        <pc:spChg chg="del">
          <ac:chgData name="Jianhua Yu" userId="4b67857c-8d15-4700-b41e-87ceda26fd03" providerId="ADAL" clId="{E8177A51-BCDD-4291-AD7A-DD1CE6C134B6}" dt="2025-12-07T21:27:54.689" v="116" actId="478"/>
          <ac:spMkLst>
            <pc:docMk/>
            <pc:sldMk cId="2322090390" sldId="272"/>
            <ac:spMk id="3" creationId="{28A93A32-DEAE-D711-46C6-3244764AA151}"/>
          </ac:spMkLst>
        </pc:spChg>
        <pc:spChg chg="add del mod">
          <ac:chgData name="Jianhua Yu" userId="4b67857c-8d15-4700-b41e-87ceda26fd03" providerId="ADAL" clId="{E8177A51-BCDD-4291-AD7A-DD1CE6C134B6}" dt="2025-12-07T21:48:03.091" v="366" actId="21"/>
          <ac:spMkLst>
            <pc:docMk/>
            <pc:sldMk cId="2322090390" sldId="272"/>
            <ac:spMk id="12" creationId="{2D93F61D-4849-B8FA-3520-664BA7F40E00}"/>
          </ac:spMkLst>
        </pc:spChg>
        <pc:picChg chg="add del mod">
          <ac:chgData name="Jianhua Yu" userId="4b67857c-8d15-4700-b41e-87ceda26fd03" providerId="ADAL" clId="{E8177A51-BCDD-4291-AD7A-DD1CE6C134B6}" dt="2025-12-07T21:36:07.422" v="169" actId="21"/>
          <ac:picMkLst>
            <pc:docMk/>
            <pc:sldMk cId="2322090390" sldId="272"/>
            <ac:picMk id="5" creationId="{95814651-F5BF-89DF-5875-F3B42D49185F}"/>
          </ac:picMkLst>
        </pc:picChg>
        <pc:picChg chg="add del mod">
          <ac:chgData name="Jianhua Yu" userId="4b67857c-8d15-4700-b41e-87ceda26fd03" providerId="ADAL" clId="{E8177A51-BCDD-4291-AD7A-DD1CE6C134B6}" dt="2025-12-07T21:36:07.422" v="169" actId="21"/>
          <ac:picMkLst>
            <pc:docMk/>
            <pc:sldMk cId="2322090390" sldId="272"/>
            <ac:picMk id="7" creationId="{E14D1A5C-D34C-93EC-68DA-A059AE3E46F7}"/>
          </ac:picMkLst>
        </pc:picChg>
        <pc:picChg chg="add del mod">
          <ac:chgData name="Jianhua Yu" userId="4b67857c-8d15-4700-b41e-87ceda26fd03" providerId="ADAL" clId="{E8177A51-BCDD-4291-AD7A-DD1CE6C134B6}" dt="2025-12-07T21:41:11.839" v="246" actId="21"/>
          <ac:picMkLst>
            <pc:docMk/>
            <pc:sldMk cId="2322090390" sldId="272"/>
            <ac:picMk id="9" creationId="{39AA5F01-12FA-92B5-2FCB-63B304B1EE85}"/>
          </ac:picMkLst>
        </pc:picChg>
        <pc:picChg chg="add del mod">
          <ac:chgData name="Jianhua Yu" userId="4b67857c-8d15-4700-b41e-87ceda26fd03" providerId="ADAL" clId="{E8177A51-BCDD-4291-AD7A-DD1CE6C134B6}" dt="2025-12-07T21:48:03.091" v="366" actId="21"/>
          <ac:picMkLst>
            <pc:docMk/>
            <pc:sldMk cId="2322090390" sldId="272"/>
            <ac:picMk id="11" creationId="{1AE86293-6595-0F60-70F1-C8A8C0122EB1}"/>
          </ac:picMkLst>
        </pc:picChg>
      </pc:sldChg>
      <pc:sldChg chg="addSp modSp add mod ord">
        <pc:chgData name="Jianhua Yu" userId="4b67857c-8d15-4700-b41e-87ceda26fd03" providerId="ADAL" clId="{E8177A51-BCDD-4291-AD7A-DD1CE6C134B6}" dt="2025-12-07T21:41:49.816" v="256" actId="1076"/>
        <pc:sldMkLst>
          <pc:docMk/>
          <pc:sldMk cId="3115194384" sldId="273"/>
        </pc:sldMkLst>
        <pc:spChg chg="mod">
          <ac:chgData name="Jianhua Yu" userId="4b67857c-8d15-4700-b41e-87ceda26fd03" providerId="ADAL" clId="{E8177A51-BCDD-4291-AD7A-DD1CE6C134B6}" dt="2025-12-07T21:38:20.185" v="205" actId="20577"/>
          <ac:spMkLst>
            <pc:docMk/>
            <pc:sldMk cId="3115194384" sldId="273"/>
            <ac:spMk id="2" creationId="{A8AD0359-0124-372B-710B-D222CDD0319C}"/>
          </ac:spMkLst>
        </pc:spChg>
        <pc:spChg chg="mod">
          <ac:chgData name="Jianhua Yu" userId="4b67857c-8d15-4700-b41e-87ceda26fd03" providerId="ADAL" clId="{E8177A51-BCDD-4291-AD7A-DD1CE6C134B6}" dt="2025-12-07T21:41:46.045" v="255" actId="6549"/>
          <ac:spMkLst>
            <pc:docMk/>
            <pc:sldMk cId="3115194384" sldId="273"/>
            <ac:spMk id="3" creationId="{BA09C1BF-8FA8-5AF9-1C53-2DB79D7461FC}"/>
          </ac:spMkLst>
        </pc:spChg>
        <pc:picChg chg="add mod">
          <ac:chgData name="Jianhua Yu" userId="4b67857c-8d15-4700-b41e-87ceda26fd03" providerId="ADAL" clId="{E8177A51-BCDD-4291-AD7A-DD1CE6C134B6}" dt="2025-12-07T21:41:49.816" v="256" actId="1076"/>
          <ac:picMkLst>
            <pc:docMk/>
            <pc:sldMk cId="3115194384" sldId="273"/>
            <ac:picMk id="9" creationId="{39AA5F01-12FA-92B5-2FCB-63B304B1EE85}"/>
          </ac:picMkLst>
        </pc:picChg>
      </pc:sldChg>
      <pc:sldChg chg="addSp modSp add mod">
        <pc:chgData name="Jianhua Yu" userId="4b67857c-8d15-4700-b41e-87ceda26fd03" providerId="ADAL" clId="{E8177A51-BCDD-4291-AD7A-DD1CE6C134B6}" dt="2025-12-07T21:45:00.139" v="303" actId="20577"/>
        <pc:sldMkLst>
          <pc:docMk/>
          <pc:sldMk cId="1697310348" sldId="274"/>
        </pc:sldMkLst>
        <pc:spChg chg="mod">
          <ac:chgData name="Jianhua Yu" userId="4b67857c-8d15-4700-b41e-87ceda26fd03" providerId="ADAL" clId="{E8177A51-BCDD-4291-AD7A-DD1CE6C134B6}" dt="2025-12-07T21:36:56.598" v="182" actId="20577"/>
          <ac:spMkLst>
            <pc:docMk/>
            <pc:sldMk cId="1697310348" sldId="274"/>
            <ac:spMk id="2" creationId="{3746B777-6768-CF30-529B-5E3A9129A2C8}"/>
          </ac:spMkLst>
        </pc:spChg>
        <pc:spChg chg="mod">
          <ac:chgData name="Jianhua Yu" userId="4b67857c-8d15-4700-b41e-87ceda26fd03" providerId="ADAL" clId="{E8177A51-BCDD-4291-AD7A-DD1CE6C134B6}" dt="2025-12-07T21:37:43.134" v="190" actId="20577"/>
          <ac:spMkLst>
            <pc:docMk/>
            <pc:sldMk cId="1697310348" sldId="274"/>
            <ac:spMk id="3" creationId="{0313052D-2F99-0749-DF3B-534665DF1E6A}"/>
          </ac:spMkLst>
        </pc:spChg>
        <pc:spChg chg="add mod">
          <ac:chgData name="Jianhua Yu" userId="4b67857c-8d15-4700-b41e-87ceda26fd03" providerId="ADAL" clId="{E8177A51-BCDD-4291-AD7A-DD1CE6C134B6}" dt="2025-12-07T21:44:44.272" v="296" actId="20577"/>
          <ac:spMkLst>
            <pc:docMk/>
            <pc:sldMk cId="1697310348" sldId="274"/>
            <ac:spMk id="4" creationId="{27A2F48F-AAD3-BFC1-FEFE-29B1570B460B}"/>
          </ac:spMkLst>
        </pc:spChg>
        <pc:spChg chg="add mod">
          <ac:chgData name="Jianhua Yu" userId="4b67857c-8d15-4700-b41e-87ceda26fd03" providerId="ADAL" clId="{E8177A51-BCDD-4291-AD7A-DD1CE6C134B6}" dt="2025-12-07T21:45:00.139" v="303" actId="20577"/>
          <ac:spMkLst>
            <pc:docMk/>
            <pc:sldMk cId="1697310348" sldId="274"/>
            <ac:spMk id="6" creationId="{F992C036-E042-58BB-26CC-8A83D7D1557C}"/>
          </ac:spMkLst>
        </pc:spChg>
        <pc:picChg chg="add mod">
          <ac:chgData name="Jianhua Yu" userId="4b67857c-8d15-4700-b41e-87ceda26fd03" providerId="ADAL" clId="{E8177A51-BCDD-4291-AD7A-DD1CE6C134B6}" dt="2025-12-07T21:37:33.786" v="188" actId="1076"/>
          <ac:picMkLst>
            <pc:docMk/>
            <pc:sldMk cId="1697310348" sldId="274"/>
            <ac:picMk id="5" creationId="{8ADC445C-B6E9-C0E8-0013-EE2E20ACD693}"/>
          </ac:picMkLst>
        </pc:picChg>
        <pc:picChg chg="add mod">
          <ac:chgData name="Jianhua Yu" userId="4b67857c-8d15-4700-b41e-87ceda26fd03" providerId="ADAL" clId="{E8177A51-BCDD-4291-AD7A-DD1CE6C134B6}" dt="2025-12-07T21:37:33.786" v="188" actId="1076"/>
          <ac:picMkLst>
            <pc:docMk/>
            <pc:sldMk cId="1697310348" sldId="274"/>
            <ac:picMk id="7" creationId="{3E9AE06C-BD0C-8F14-8213-530EBEFAFC17}"/>
          </ac:picMkLst>
        </pc:picChg>
      </pc:sldChg>
      <pc:sldChg chg="addSp delSp modSp add mod ord">
        <pc:chgData name="Jianhua Yu" userId="4b67857c-8d15-4700-b41e-87ceda26fd03" providerId="ADAL" clId="{E8177A51-BCDD-4291-AD7A-DD1CE6C134B6}" dt="2025-12-07T21:45:20.987" v="312" actId="20577"/>
        <pc:sldMkLst>
          <pc:docMk/>
          <pc:sldMk cId="4228573849" sldId="275"/>
        </pc:sldMkLst>
        <pc:spChg chg="mod">
          <ac:chgData name="Jianhua Yu" userId="4b67857c-8d15-4700-b41e-87ceda26fd03" providerId="ADAL" clId="{E8177A51-BCDD-4291-AD7A-DD1CE6C134B6}" dt="2025-12-07T21:39:31.145" v="235" actId="20577"/>
          <ac:spMkLst>
            <pc:docMk/>
            <pc:sldMk cId="4228573849" sldId="275"/>
            <ac:spMk id="2" creationId="{7E1F1F8A-5E18-6DB2-5809-769BB64C95E2}"/>
          </ac:spMkLst>
        </pc:spChg>
        <pc:spChg chg="del">
          <ac:chgData name="Jianhua Yu" userId="4b67857c-8d15-4700-b41e-87ceda26fd03" providerId="ADAL" clId="{E8177A51-BCDD-4291-AD7A-DD1CE6C134B6}" dt="2025-12-07T21:39:40.514" v="236" actId="478"/>
          <ac:spMkLst>
            <pc:docMk/>
            <pc:sldMk cId="4228573849" sldId="275"/>
            <ac:spMk id="3" creationId="{609D9CDE-F1D0-1E61-F975-C21400BCCDF1}"/>
          </ac:spMkLst>
        </pc:spChg>
        <pc:spChg chg="add del mod">
          <ac:chgData name="Jianhua Yu" userId="4b67857c-8d15-4700-b41e-87ceda26fd03" providerId="ADAL" clId="{E8177A51-BCDD-4291-AD7A-DD1CE6C134B6}" dt="2025-12-07T21:39:42.854" v="237" actId="478"/>
          <ac:spMkLst>
            <pc:docMk/>
            <pc:sldMk cId="4228573849" sldId="275"/>
            <ac:spMk id="5" creationId="{C488507D-36D1-3CFF-500D-DF5D3C45F954}"/>
          </ac:spMkLst>
        </pc:spChg>
        <pc:spChg chg="add mod">
          <ac:chgData name="Jianhua Yu" userId="4b67857c-8d15-4700-b41e-87ceda26fd03" providerId="ADAL" clId="{E8177A51-BCDD-4291-AD7A-DD1CE6C134B6}" dt="2025-12-07T21:45:11.201" v="305" actId="1076"/>
          <ac:spMkLst>
            <pc:docMk/>
            <pc:sldMk cId="4228573849" sldId="275"/>
            <ac:spMk id="7" creationId="{68626C9F-AC24-E544-0B2A-6493E47969B6}"/>
          </ac:spMkLst>
        </pc:spChg>
        <pc:spChg chg="add mod">
          <ac:chgData name="Jianhua Yu" userId="4b67857c-8d15-4700-b41e-87ceda26fd03" providerId="ADAL" clId="{E8177A51-BCDD-4291-AD7A-DD1CE6C134B6}" dt="2025-12-07T21:45:20.987" v="312" actId="20577"/>
          <ac:spMkLst>
            <pc:docMk/>
            <pc:sldMk cId="4228573849" sldId="275"/>
            <ac:spMk id="8" creationId="{3E0669C5-8DE0-B8B8-4739-FB3C2B1B4714}"/>
          </ac:spMkLst>
        </pc:spChg>
        <pc:picChg chg="add mod">
          <ac:chgData name="Jianhua Yu" userId="4b67857c-8d15-4700-b41e-87ceda26fd03" providerId="ADAL" clId="{E8177A51-BCDD-4291-AD7A-DD1CE6C134B6}" dt="2025-12-07T21:39:53.055" v="240" actId="1076"/>
          <ac:picMkLst>
            <pc:docMk/>
            <pc:sldMk cId="4228573849" sldId="275"/>
            <ac:picMk id="6" creationId="{B057D75A-6CF7-3AFE-C3C3-91406C46E552}"/>
          </ac:picMkLst>
        </pc:picChg>
        <pc:picChg chg="add mod">
          <ac:chgData name="Jianhua Yu" userId="4b67857c-8d15-4700-b41e-87ceda26fd03" providerId="ADAL" clId="{E8177A51-BCDD-4291-AD7A-DD1CE6C134B6}" dt="2025-12-07T21:39:53.055" v="240" actId="1076"/>
          <ac:picMkLst>
            <pc:docMk/>
            <pc:sldMk cId="4228573849" sldId="275"/>
            <ac:picMk id="9" creationId="{4873D2A0-8F53-9AF9-F1AE-87B71A4B947A}"/>
          </ac:picMkLst>
        </pc:picChg>
      </pc:sldChg>
      <pc:sldChg chg="addSp delSp modSp add mod ord">
        <pc:chgData name="Jianhua Yu" userId="4b67857c-8d15-4700-b41e-87ceda26fd03" providerId="ADAL" clId="{E8177A51-BCDD-4291-AD7A-DD1CE6C134B6}" dt="2025-12-07T21:42:22.646" v="263"/>
        <pc:sldMkLst>
          <pc:docMk/>
          <pc:sldMk cId="3738995070" sldId="276"/>
        </pc:sldMkLst>
        <pc:spChg chg="mod">
          <ac:chgData name="Jianhua Yu" userId="4b67857c-8d15-4700-b41e-87ceda26fd03" providerId="ADAL" clId="{E8177A51-BCDD-4291-AD7A-DD1CE6C134B6}" dt="2025-12-07T21:41:40.721" v="254" actId="6549"/>
          <ac:spMkLst>
            <pc:docMk/>
            <pc:sldMk cId="3738995070" sldId="276"/>
            <ac:spMk id="3" creationId="{6F4333CB-512C-0581-9E27-9CCB091EE1E4}"/>
          </ac:spMkLst>
        </pc:spChg>
        <pc:picChg chg="add mod">
          <ac:chgData name="Jianhua Yu" userId="4b67857c-8d15-4700-b41e-87ceda26fd03" providerId="ADAL" clId="{E8177A51-BCDD-4291-AD7A-DD1CE6C134B6}" dt="2025-12-07T21:42:14.318" v="261" actId="1076"/>
          <ac:picMkLst>
            <pc:docMk/>
            <pc:sldMk cId="3738995070" sldId="276"/>
            <ac:picMk id="5" creationId="{040B8E2B-6710-8A80-4919-65CE5269D7D5}"/>
          </ac:picMkLst>
        </pc:picChg>
        <pc:picChg chg="del">
          <ac:chgData name="Jianhua Yu" userId="4b67857c-8d15-4700-b41e-87ceda26fd03" providerId="ADAL" clId="{E8177A51-BCDD-4291-AD7A-DD1CE6C134B6}" dt="2025-12-07T21:41:37.272" v="253" actId="478"/>
          <ac:picMkLst>
            <pc:docMk/>
            <pc:sldMk cId="3738995070" sldId="276"/>
            <ac:picMk id="9" creationId="{13AC8114-F273-C7BE-B23B-B28B5A344A28}"/>
          </ac:picMkLst>
        </pc:picChg>
      </pc:sldChg>
      <pc:sldChg chg="addSp delSp modSp add mod">
        <pc:chgData name="Jianhua Yu" userId="4b67857c-8d15-4700-b41e-87ceda26fd03" providerId="ADAL" clId="{E8177A51-BCDD-4291-AD7A-DD1CE6C134B6}" dt="2025-12-07T21:47:40.690" v="360" actId="1076"/>
        <pc:sldMkLst>
          <pc:docMk/>
          <pc:sldMk cId="1378850109" sldId="277"/>
        </pc:sldMkLst>
        <pc:spChg chg="del">
          <ac:chgData name="Jianhua Yu" userId="4b67857c-8d15-4700-b41e-87ceda26fd03" providerId="ADAL" clId="{E8177A51-BCDD-4291-AD7A-DD1CE6C134B6}" dt="2025-12-07T21:47:18.530" v="353" actId="478"/>
          <ac:spMkLst>
            <pc:docMk/>
            <pc:sldMk cId="1378850109" sldId="277"/>
            <ac:spMk id="3" creationId="{EF04093F-7826-1545-5D86-2BF920A5AF54}"/>
          </ac:spMkLst>
        </pc:spChg>
        <pc:spChg chg="add del mod">
          <ac:chgData name="Jianhua Yu" userId="4b67857c-8d15-4700-b41e-87ceda26fd03" providerId="ADAL" clId="{E8177A51-BCDD-4291-AD7A-DD1CE6C134B6}" dt="2025-12-07T21:47:20.758" v="354" actId="478"/>
          <ac:spMkLst>
            <pc:docMk/>
            <pc:sldMk cId="1378850109" sldId="277"/>
            <ac:spMk id="6" creationId="{FC14C8DB-043B-B7D0-E19A-3845326359F0}"/>
          </ac:spMkLst>
        </pc:spChg>
        <pc:spChg chg="add mod">
          <ac:chgData name="Jianhua Yu" userId="4b67857c-8d15-4700-b41e-87ceda26fd03" providerId="ADAL" clId="{E8177A51-BCDD-4291-AD7A-DD1CE6C134B6}" dt="2025-12-07T21:47:40.690" v="360" actId="1076"/>
          <ac:spMkLst>
            <pc:docMk/>
            <pc:sldMk cId="1378850109" sldId="277"/>
            <ac:spMk id="10" creationId="{B9131852-C42E-D8E5-95DD-7DB48E23960E}"/>
          </ac:spMkLst>
        </pc:spChg>
        <pc:picChg chg="del">
          <ac:chgData name="Jianhua Yu" userId="4b67857c-8d15-4700-b41e-87ceda26fd03" providerId="ADAL" clId="{E8177A51-BCDD-4291-AD7A-DD1CE6C134B6}" dt="2025-12-07T21:47:16.870" v="352" actId="478"/>
          <ac:picMkLst>
            <pc:docMk/>
            <pc:sldMk cId="1378850109" sldId="277"/>
            <ac:picMk id="5" creationId="{A4132CB7-4AF6-16D8-F895-F88F85EC82F1}"/>
          </ac:picMkLst>
        </pc:picChg>
        <pc:picChg chg="add mod">
          <ac:chgData name="Jianhua Yu" userId="4b67857c-8d15-4700-b41e-87ceda26fd03" providerId="ADAL" clId="{E8177A51-BCDD-4291-AD7A-DD1CE6C134B6}" dt="2025-12-07T21:47:35.881" v="359" actId="1076"/>
          <ac:picMkLst>
            <pc:docMk/>
            <pc:sldMk cId="1378850109" sldId="277"/>
            <ac:picMk id="9" creationId="{F758E8BF-1037-69DD-8BF7-7A6ABE4D536F}"/>
          </ac:picMkLst>
        </pc:picChg>
      </pc:sldChg>
      <pc:sldChg chg="addSp delSp modSp add mod">
        <pc:chgData name="Jianhua Yu" userId="4b67857c-8d15-4700-b41e-87ceda26fd03" providerId="ADAL" clId="{E8177A51-BCDD-4291-AD7A-DD1CE6C134B6}" dt="2025-12-07T21:48:16.084" v="370" actId="1076"/>
        <pc:sldMkLst>
          <pc:docMk/>
          <pc:sldMk cId="2018027862" sldId="278"/>
        </pc:sldMkLst>
        <pc:spChg chg="del">
          <ac:chgData name="Jianhua Yu" userId="4b67857c-8d15-4700-b41e-87ceda26fd03" providerId="ADAL" clId="{E8177A51-BCDD-4291-AD7A-DD1CE6C134B6}" dt="2025-12-07T21:47:55.700" v="363" actId="478"/>
          <ac:spMkLst>
            <pc:docMk/>
            <pc:sldMk cId="2018027862" sldId="278"/>
            <ac:spMk id="3" creationId="{BC67E2FB-8C14-A926-8A1E-C2C9B4F24E2D}"/>
          </ac:spMkLst>
        </pc:spChg>
        <pc:spChg chg="add del mod">
          <ac:chgData name="Jianhua Yu" userId="4b67857c-8d15-4700-b41e-87ceda26fd03" providerId="ADAL" clId="{E8177A51-BCDD-4291-AD7A-DD1CE6C134B6}" dt="2025-12-07T21:47:56.407" v="364" actId="478"/>
          <ac:spMkLst>
            <pc:docMk/>
            <pc:sldMk cId="2018027862" sldId="278"/>
            <ac:spMk id="5" creationId="{782E1A37-7F10-6C37-17FF-6522F481308E}"/>
          </ac:spMkLst>
        </pc:spChg>
        <pc:spChg chg="add mod">
          <ac:chgData name="Jianhua Yu" userId="4b67857c-8d15-4700-b41e-87ceda26fd03" providerId="ADAL" clId="{E8177A51-BCDD-4291-AD7A-DD1CE6C134B6}" dt="2025-12-07T21:48:16.084" v="370" actId="1076"/>
          <ac:spMkLst>
            <pc:docMk/>
            <pc:sldMk cId="2018027862" sldId="278"/>
            <ac:spMk id="12" creationId="{2D93F61D-4849-B8FA-3520-664BA7F40E00}"/>
          </ac:spMkLst>
        </pc:spChg>
        <pc:picChg chg="del">
          <ac:chgData name="Jianhua Yu" userId="4b67857c-8d15-4700-b41e-87ceda26fd03" providerId="ADAL" clId="{E8177A51-BCDD-4291-AD7A-DD1CE6C134B6}" dt="2025-12-07T21:47:57.426" v="365" actId="478"/>
          <ac:picMkLst>
            <pc:docMk/>
            <pc:sldMk cId="2018027862" sldId="278"/>
            <ac:picMk id="9" creationId="{EB9CC8C1-2C61-C334-05C8-212F8500E377}"/>
          </ac:picMkLst>
        </pc:picChg>
        <pc:picChg chg="add mod">
          <ac:chgData name="Jianhua Yu" userId="4b67857c-8d15-4700-b41e-87ceda26fd03" providerId="ADAL" clId="{E8177A51-BCDD-4291-AD7A-DD1CE6C134B6}" dt="2025-12-07T21:48:08.340" v="369" actId="1076"/>
          <ac:picMkLst>
            <pc:docMk/>
            <pc:sldMk cId="2018027862" sldId="278"/>
            <ac:picMk id="11" creationId="{1AE86293-6595-0F60-70F1-C8A8C0122EB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dirty="0"/>
              <a:t>DDoS Attack Increase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BC-4AE5-BB7E-FABF9904C73D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2023</c:v>
                </c:pt>
                <c:pt idx="1">
                  <c:v>2024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2.08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BC-4AE5-BB7E-FABF9904C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447920"/>
        <c:axId val="135444560"/>
      </c:barChart>
      <c:catAx>
        <c:axId val="13544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44560"/>
        <c:crosses val="autoZero"/>
        <c:auto val="1"/>
        <c:lblAlgn val="ctr"/>
        <c:lblOffset val="100"/>
        <c:noMultiLvlLbl val="0"/>
      </c:catAx>
      <c:valAx>
        <c:axId val="13544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47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Industries under DDoS attack in </a:t>
            </a:r>
            <a:r>
              <a:rPr lang="en-US" sz="1800" baseline="0" dirty="0"/>
              <a:t>2024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5A-4FBA-9E3A-8BBA11FE243C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5A-4FBA-9E3A-8BBA11FE243C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5A-4FBA-9E3A-8BBA11FE243C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75A-4FBA-9E3A-8BBA11FE243C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75A-4FBA-9E3A-8BBA11FE243C}"/>
              </c:ext>
            </c:extLst>
          </c:dPt>
          <c:dLbls>
            <c:spPr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Game</c:v>
                </c:pt>
                <c:pt idx="1">
                  <c:v>Government</c:v>
                </c:pt>
                <c:pt idx="2">
                  <c:v>Technology</c:v>
                </c:pt>
                <c:pt idx="3">
                  <c:v>Finance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0.49</c:v>
                </c:pt>
                <c:pt idx="1">
                  <c:v>0.19</c:v>
                </c:pt>
                <c:pt idx="2">
                  <c:v>0.15</c:v>
                </c:pt>
                <c:pt idx="3">
                  <c:v>0.12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75A-4FBA-9E3A-8BBA11FE24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0878609116179609"/>
          <c:w val="0.98571428571428577"/>
          <c:h val="6.78551240345342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ln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582748-CAAA-4A33-8221-390B1E7E045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8E392A-FFB0-4161-AF09-046A5F38E3F1}">
      <dgm:prSet custT="1"/>
      <dgm:spPr/>
      <dgm:t>
        <a:bodyPr/>
        <a:lstStyle/>
        <a:p>
          <a:r>
            <a:rPr lang="en-US" sz="2400" b="1" dirty="0"/>
            <a:t>Volumetric </a:t>
          </a:r>
          <a:r>
            <a:rPr lang="en-US" sz="2400" dirty="0"/>
            <a:t>(Layer3): DNS amplification, UDP floods</a:t>
          </a:r>
        </a:p>
      </dgm:t>
    </dgm:pt>
    <dgm:pt modelId="{DEB0F424-1E56-4FFC-9EDD-E83E8D5EE2B5}" type="parTrans" cxnId="{A9A29E47-2B9C-4B87-826D-89A312D0F0E1}">
      <dgm:prSet/>
      <dgm:spPr/>
      <dgm:t>
        <a:bodyPr/>
        <a:lstStyle/>
        <a:p>
          <a:endParaRPr lang="en-US"/>
        </a:p>
      </dgm:t>
    </dgm:pt>
    <dgm:pt modelId="{3FE8175E-8864-4260-93E2-A54FC6FB4720}" type="sibTrans" cxnId="{A9A29E47-2B9C-4B87-826D-89A312D0F0E1}">
      <dgm:prSet/>
      <dgm:spPr/>
      <dgm:t>
        <a:bodyPr/>
        <a:lstStyle/>
        <a:p>
          <a:endParaRPr lang="en-US"/>
        </a:p>
      </dgm:t>
    </dgm:pt>
    <dgm:pt modelId="{7A0D104F-BEDF-4ADB-8907-374F240D6B2C}">
      <dgm:prSet custT="1"/>
      <dgm:spPr/>
      <dgm:t>
        <a:bodyPr/>
        <a:lstStyle/>
        <a:p>
          <a:r>
            <a:rPr lang="en-US" sz="2400" b="1" dirty="0"/>
            <a:t>Protocol </a:t>
          </a:r>
          <a:r>
            <a:rPr lang="en-US" sz="2400" dirty="0"/>
            <a:t>(Layer4): SYN floods</a:t>
          </a:r>
        </a:p>
      </dgm:t>
    </dgm:pt>
    <dgm:pt modelId="{71681D05-F82D-4E09-AE3B-7DEC92045EF6}" type="parTrans" cxnId="{15C970B8-D44D-4B16-9582-535A94143368}">
      <dgm:prSet/>
      <dgm:spPr/>
      <dgm:t>
        <a:bodyPr/>
        <a:lstStyle/>
        <a:p>
          <a:endParaRPr lang="en-US"/>
        </a:p>
      </dgm:t>
    </dgm:pt>
    <dgm:pt modelId="{8FA6B974-E4CE-4B13-AF4E-0382F9C2504E}" type="sibTrans" cxnId="{15C970B8-D44D-4B16-9582-535A94143368}">
      <dgm:prSet/>
      <dgm:spPr/>
      <dgm:t>
        <a:bodyPr/>
        <a:lstStyle/>
        <a:p>
          <a:endParaRPr lang="en-US"/>
        </a:p>
      </dgm:t>
    </dgm:pt>
    <dgm:pt modelId="{EAE7DD04-54EF-4C8D-ADB7-0D03FC1BBB90}">
      <dgm:prSet custT="1"/>
      <dgm:spPr/>
      <dgm:t>
        <a:bodyPr/>
        <a:lstStyle/>
        <a:p>
          <a:r>
            <a:rPr lang="en-US" sz="2400" b="1" dirty="0"/>
            <a:t>Application </a:t>
          </a:r>
          <a:r>
            <a:rPr lang="en-US" sz="2400" dirty="0"/>
            <a:t>(Layer7): HTTP floods, SQL injection</a:t>
          </a:r>
        </a:p>
      </dgm:t>
    </dgm:pt>
    <dgm:pt modelId="{2ACB2A03-9814-49DB-8904-59E9CA9451DE}" type="parTrans" cxnId="{79A78054-3242-47C2-8DB4-2D17640896C9}">
      <dgm:prSet/>
      <dgm:spPr/>
      <dgm:t>
        <a:bodyPr/>
        <a:lstStyle/>
        <a:p>
          <a:endParaRPr lang="en-US"/>
        </a:p>
      </dgm:t>
    </dgm:pt>
    <dgm:pt modelId="{8C53EE80-C91B-4E28-840E-26D261641ABB}" type="sibTrans" cxnId="{79A78054-3242-47C2-8DB4-2D17640896C9}">
      <dgm:prSet/>
      <dgm:spPr/>
      <dgm:t>
        <a:bodyPr/>
        <a:lstStyle/>
        <a:p>
          <a:endParaRPr lang="en-US"/>
        </a:p>
      </dgm:t>
    </dgm:pt>
    <dgm:pt modelId="{C9E5110D-456B-46BB-956D-09E1A2A9691A}" type="pres">
      <dgm:prSet presAssocID="{FD582748-CAAA-4A33-8221-390B1E7E0452}" presName="linear" presStyleCnt="0">
        <dgm:presLayoutVars>
          <dgm:animLvl val="lvl"/>
          <dgm:resizeHandles val="exact"/>
        </dgm:presLayoutVars>
      </dgm:prSet>
      <dgm:spPr/>
    </dgm:pt>
    <dgm:pt modelId="{01324930-1AF9-49E4-AD95-C005EA92024E}" type="pres">
      <dgm:prSet presAssocID="{408E392A-FFB0-4161-AF09-046A5F38E3F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01E9C3-80F5-4CCF-8DD3-FC24FE350DCF}" type="pres">
      <dgm:prSet presAssocID="{3FE8175E-8864-4260-93E2-A54FC6FB4720}" presName="spacer" presStyleCnt="0"/>
      <dgm:spPr/>
    </dgm:pt>
    <dgm:pt modelId="{56644467-98F9-4473-A4C9-7142DCD445E1}" type="pres">
      <dgm:prSet presAssocID="{7A0D104F-BEDF-4ADB-8907-374F240D6B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23A1D0-2F27-4FD0-8462-C3706BE1C7B6}" type="pres">
      <dgm:prSet presAssocID="{8FA6B974-E4CE-4B13-AF4E-0382F9C2504E}" presName="spacer" presStyleCnt="0"/>
      <dgm:spPr/>
    </dgm:pt>
    <dgm:pt modelId="{7B26EB61-0BE1-464E-A6F3-E16F26D3654A}" type="pres">
      <dgm:prSet presAssocID="{EAE7DD04-54EF-4C8D-ADB7-0D03FC1BBB9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727BA13-EDCA-445B-ADC5-B4107C638092}" type="presOf" srcId="{EAE7DD04-54EF-4C8D-ADB7-0D03FC1BBB90}" destId="{7B26EB61-0BE1-464E-A6F3-E16F26D3654A}" srcOrd="0" destOrd="0" presId="urn:microsoft.com/office/officeart/2005/8/layout/vList2"/>
    <dgm:cxn modelId="{2335BE40-FB1A-4DBD-BFD8-4BB579E69446}" type="presOf" srcId="{7A0D104F-BEDF-4ADB-8907-374F240D6B2C}" destId="{56644467-98F9-4473-A4C9-7142DCD445E1}" srcOrd="0" destOrd="0" presId="urn:microsoft.com/office/officeart/2005/8/layout/vList2"/>
    <dgm:cxn modelId="{A9A29E47-2B9C-4B87-826D-89A312D0F0E1}" srcId="{FD582748-CAAA-4A33-8221-390B1E7E0452}" destId="{408E392A-FFB0-4161-AF09-046A5F38E3F1}" srcOrd="0" destOrd="0" parTransId="{DEB0F424-1E56-4FFC-9EDD-E83E8D5EE2B5}" sibTransId="{3FE8175E-8864-4260-93E2-A54FC6FB4720}"/>
    <dgm:cxn modelId="{79A78054-3242-47C2-8DB4-2D17640896C9}" srcId="{FD582748-CAAA-4A33-8221-390B1E7E0452}" destId="{EAE7DD04-54EF-4C8D-ADB7-0D03FC1BBB90}" srcOrd="2" destOrd="0" parTransId="{2ACB2A03-9814-49DB-8904-59E9CA9451DE}" sibTransId="{8C53EE80-C91B-4E28-840E-26D261641ABB}"/>
    <dgm:cxn modelId="{10C14F5A-F78D-4ECC-94E2-40D8B58F0014}" type="presOf" srcId="{408E392A-FFB0-4161-AF09-046A5F38E3F1}" destId="{01324930-1AF9-49E4-AD95-C005EA92024E}" srcOrd="0" destOrd="0" presId="urn:microsoft.com/office/officeart/2005/8/layout/vList2"/>
    <dgm:cxn modelId="{FDCD6899-D2AE-4A41-8C72-948C423C28AF}" type="presOf" srcId="{FD582748-CAAA-4A33-8221-390B1E7E0452}" destId="{C9E5110D-456B-46BB-956D-09E1A2A9691A}" srcOrd="0" destOrd="0" presId="urn:microsoft.com/office/officeart/2005/8/layout/vList2"/>
    <dgm:cxn modelId="{15C970B8-D44D-4B16-9582-535A94143368}" srcId="{FD582748-CAAA-4A33-8221-390B1E7E0452}" destId="{7A0D104F-BEDF-4ADB-8907-374F240D6B2C}" srcOrd="1" destOrd="0" parTransId="{71681D05-F82D-4E09-AE3B-7DEC92045EF6}" sibTransId="{8FA6B974-E4CE-4B13-AF4E-0382F9C2504E}"/>
    <dgm:cxn modelId="{04751C3F-95B1-4FF9-8369-7980430CEC9A}" type="presParOf" srcId="{C9E5110D-456B-46BB-956D-09E1A2A9691A}" destId="{01324930-1AF9-49E4-AD95-C005EA92024E}" srcOrd="0" destOrd="0" presId="urn:microsoft.com/office/officeart/2005/8/layout/vList2"/>
    <dgm:cxn modelId="{8C81915A-556B-42CC-9969-9078120D1D72}" type="presParOf" srcId="{C9E5110D-456B-46BB-956D-09E1A2A9691A}" destId="{8101E9C3-80F5-4CCF-8DD3-FC24FE350DCF}" srcOrd="1" destOrd="0" presId="urn:microsoft.com/office/officeart/2005/8/layout/vList2"/>
    <dgm:cxn modelId="{3D0DABCE-77BB-4355-9E7E-56539CCDE80C}" type="presParOf" srcId="{C9E5110D-456B-46BB-956D-09E1A2A9691A}" destId="{56644467-98F9-4473-A4C9-7142DCD445E1}" srcOrd="2" destOrd="0" presId="urn:microsoft.com/office/officeart/2005/8/layout/vList2"/>
    <dgm:cxn modelId="{DA1A06F4-4BFF-46F6-84FF-A8DF88625C66}" type="presParOf" srcId="{C9E5110D-456B-46BB-956D-09E1A2A9691A}" destId="{E423A1D0-2F27-4FD0-8462-C3706BE1C7B6}" srcOrd="3" destOrd="0" presId="urn:microsoft.com/office/officeart/2005/8/layout/vList2"/>
    <dgm:cxn modelId="{C3482C4C-B4DC-485B-B125-A773F567184A}" type="presParOf" srcId="{C9E5110D-456B-46BB-956D-09E1A2A9691A}" destId="{7B26EB61-0BE1-464E-A6F3-E16F26D3654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2DC7F4-83EE-428B-B489-3D581B2D22A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CC08B36-5BB0-4544-9723-FD6B9F5C10AF}">
      <dgm:prSet/>
      <dgm:spPr/>
      <dgm:t>
        <a:bodyPr/>
        <a:lstStyle/>
        <a:p>
          <a:pPr>
            <a:defRPr cap="all"/>
          </a:pPr>
          <a:r>
            <a:rPr lang="en-US"/>
            <a:t>Attackers use adaptive, multi-vector methods</a:t>
          </a:r>
        </a:p>
      </dgm:t>
    </dgm:pt>
    <dgm:pt modelId="{55DF50DF-2F6F-470F-A9D2-4BEE26AA707E}" type="parTrans" cxnId="{C84BAB4F-9503-4E52-8B32-311EF5134953}">
      <dgm:prSet/>
      <dgm:spPr/>
      <dgm:t>
        <a:bodyPr/>
        <a:lstStyle/>
        <a:p>
          <a:endParaRPr lang="en-US"/>
        </a:p>
      </dgm:t>
    </dgm:pt>
    <dgm:pt modelId="{77518A2D-C110-4E3A-9933-1BF71CF96E75}" type="sibTrans" cxnId="{C84BAB4F-9503-4E52-8B32-311EF5134953}">
      <dgm:prSet/>
      <dgm:spPr/>
      <dgm:t>
        <a:bodyPr/>
        <a:lstStyle/>
        <a:p>
          <a:endParaRPr lang="en-US"/>
        </a:p>
      </dgm:t>
    </dgm:pt>
    <dgm:pt modelId="{6E75ED91-0FFC-4B57-9C46-433B5ED60A1C}">
      <dgm:prSet/>
      <dgm:spPr/>
      <dgm:t>
        <a:bodyPr/>
        <a:lstStyle/>
        <a:p>
          <a:pPr>
            <a:defRPr cap="all"/>
          </a:pPr>
          <a:r>
            <a:rPr lang="en-US"/>
            <a:t>AI-assisted attack patterns</a:t>
          </a:r>
        </a:p>
      </dgm:t>
    </dgm:pt>
    <dgm:pt modelId="{3CD68ADE-3EB5-4E14-A426-D49D83FE6C7D}" type="parTrans" cxnId="{383A56D5-106C-4356-A875-449A287E78B5}">
      <dgm:prSet/>
      <dgm:spPr/>
      <dgm:t>
        <a:bodyPr/>
        <a:lstStyle/>
        <a:p>
          <a:endParaRPr lang="en-US"/>
        </a:p>
      </dgm:t>
    </dgm:pt>
    <dgm:pt modelId="{1F8086E4-6D61-4AC1-A367-B7C7B396B773}" type="sibTrans" cxnId="{383A56D5-106C-4356-A875-449A287E78B5}">
      <dgm:prSet/>
      <dgm:spPr/>
      <dgm:t>
        <a:bodyPr/>
        <a:lstStyle/>
        <a:p>
          <a:endParaRPr lang="en-US"/>
        </a:p>
      </dgm:t>
    </dgm:pt>
    <dgm:pt modelId="{7B86DF28-3028-4E96-B3DB-3B7844A7B17C}">
      <dgm:prSet/>
      <dgm:spPr/>
      <dgm:t>
        <a:bodyPr/>
        <a:lstStyle/>
        <a:p>
          <a:pPr>
            <a:defRPr cap="all"/>
          </a:pPr>
          <a:r>
            <a:rPr lang="en-US"/>
            <a:t>Real-time evasion of detection systems</a:t>
          </a:r>
        </a:p>
      </dgm:t>
    </dgm:pt>
    <dgm:pt modelId="{A1CCADAE-89D5-4684-922F-F0704F21EA8F}" type="parTrans" cxnId="{6CBD0B6B-D84F-4BA2-892A-54E31E8C7BE9}">
      <dgm:prSet/>
      <dgm:spPr/>
      <dgm:t>
        <a:bodyPr/>
        <a:lstStyle/>
        <a:p>
          <a:endParaRPr lang="en-US"/>
        </a:p>
      </dgm:t>
    </dgm:pt>
    <dgm:pt modelId="{8294DF94-56A8-464F-968C-A147102ECEB5}" type="sibTrans" cxnId="{6CBD0B6B-D84F-4BA2-892A-54E31E8C7BE9}">
      <dgm:prSet/>
      <dgm:spPr/>
      <dgm:t>
        <a:bodyPr/>
        <a:lstStyle/>
        <a:p>
          <a:endParaRPr lang="en-US"/>
        </a:p>
      </dgm:t>
    </dgm:pt>
    <dgm:pt modelId="{7C751C8B-9819-408A-8F5E-C78CE97D29DD}" type="pres">
      <dgm:prSet presAssocID="{252DC7F4-83EE-428B-B489-3D581B2D22AB}" presName="root" presStyleCnt="0">
        <dgm:presLayoutVars>
          <dgm:dir/>
          <dgm:resizeHandles val="exact"/>
        </dgm:presLayoutVars>
      </dgm:prSet>
      <dgm:spPr/>
    </dgm:pt>
    <dgm:pt modelId="{ECE5B1EF-8FF6-4458-B979-1A571498F52F}" type="pres">
      <dgm:prSet presAssocID="{FCC08B36-5BB0-4544-9723-FD6B9F5C10AF}" presName="compNode" presStyleCnt="0"/>
      <dgm:spPr/>
    </dgm:pt>
    <dgm:pt modelId="{A760AC60-DE51-4439-8321-D689FE5611C0}" type="pres">
      <dgm:prSet presAssocID="{FCC08B36-5BB0-4544-9723-FD6B9F5C10A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50E64ED-6DA6-4D27-89EC-8E1733C8066A}" type="pres">
      <dgm:prSet presAssocID="{FCC08B36-5BB0-4544-9723-FD6B9F5C10A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DAC695EE-197B-4B79-8417-C289F713E644}" type="pres">
      <dgm:prSet presAssocID="{FCC08B36-5BB0-4544-9723-FD6B9F5C10AF}" presName="spaceRect" presStyleCnt="0"/>
      <dgm:spPr/>
    </dgm:pt>
    <dgm:pt modelId="{B4ED4AA7-8885-48BB-B038-3FA2CA897F40}" type="pres">
      <dgm:prSet presAssocID="{FCC08B36-5BB0-4544-9723-FD6B9F5C10AF}" presName="textRect" presStyleLbl="revTx" presStyleIdx="0" presStyleCnt="3">
        <dgm:presLayoutVars>
          <dgm:chMax val="1"/>
          <dgm:chPref val="1"/>
        </dgm:presLayoutVars>
      </dgm:prSet>
      <dgm:spPr/>
    </dgm:pt>
    <dgm:pt modelId="{CC3839F9-D550-408B-999E-FD0B2D28EDFF}" type="pres">
      <dgm:prSet presAssocID="{77518A2D-C110-4E3A-9933-1BF71CF96E75}" presName="sibTrans" presStyleCnt="0"/>
      <dgm:spPr/>
    </dgm:pt>
    <dgm:pt modelId="{E6767997-E8C7-4659-BD17-EE2124E9C8D9}" type="pres">
      <dgm:prSet presAssocID="{6E75ED91-0FFC-4B57-9C46-433B5ED60A1C}" presName="compNode" presStyleCnt="0"/>
      <dgm:spPr/>
    </dgm:pt>
    <dgm:pt modelId="{243BCAE7-1488-429D-B364-7E1AAAAC9761}" type="pres">
      <dgm:prSet presAssocID="{6E75ED91-0FFC-4B57-9C46-433B5ED60A1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C23DCA8-1FD6-43D8-A703-D29F1FD65D96}" type="pres">
      <dgm:prSet presAssocID="{6E75ED91-0FFC-4B57-9C46-433B5ED60A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3CC36EF-ABFB-41E3-8F67-2D217E1474CE}" type="pres">
      <dgm:prSet presAssocID="{6E75ED91-0FFC-4B57-9C46-433B5ED60A1C}" presName="spaceRect" presStyleCnt="0"/>
      <dgm:spPr/>
    </dgm:pt>
    <dgm:pt modelId="{B6E9F601-86D7-45EF-AEB7-ACC07A96B34A}" type="pres">
      <dgm:prSet presAssocID="{6E75ED91-0FFC-4B57-9C46-433B5ED60A1C}" presName="textRect" presStyleLbl="revTx" presStyleIdx="1" presStyleCnt="3">
        <dgm:presLayoutVars>
          <dgm:chMax val="1"/>
          <dgm:chPref val="1"/>
        </dgm:presLayoutVars>
      </dgm:prSet>
      <dgm:spPr/>
    </dgm:pt>
    <dgm:pt modelId="{5D2E400B-E4E0-470D-BED3-70A0800F4EE2}" type="pres">
      <dgm:prSet presAssocID="{1F8086E4-6D61-4AC1-A367-B7C7B396B773}" presName="sibTrans" presStyleCnt="0"/>
      <dgm:spPr/>
    </dgm:pt>
    <dgm:pt modelId="{EAE248B2-1C42-4A09-9A4A-96FC09445BE0}" type="pres">
      <dgm:prSet presAssocID="{7B86DF28-3028-4E96-B3DB-3B7844A7B17C}" presName="compNode" presStyleCnt="0"/>
      <dgm:spPr/>
    </dgm:pt>
    <dgm:pt modelId="{DECF8A66-54A5-4E43-96D5-E7510651C4EB}" type="pres">
      <dgm:prSet presAssocID="{7B86DF28-3028-4E96-B3DB-3B7844A7B17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101E21E-B955-489C-9329-66BA2C543D69}" type="pres">
      <dgm:prSet presAssocID="{7B86DF28-3028-4E96-B3DB-3B7844A7B1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317D190-C1A0-41EB-8BD0-EEF229657672}" type="pres">
      <dgm:prSet presAssocID="{7B86DF28-3028-4E96-B3DB-3B7844A7B17C}" presName="spaceRect" presStyleCnt="0"/>
      <dgm:spPr/>
    </dgm:pt>
    <dgm:pt modelId="{7CC01104-E51B-4B95-8035-1ABBAED8F975}" type="pres">
      <dgm:prSet presAssocID="{7B86DF28-3028-4E96-B3DB-3B7844A7B17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BD0B6B-D84F-4BA2-892A-54E31E8C7BE9}" srcId="{252DC7F4-83EE-428B-B489-3D581B2D22AB}" destId="{7B86DF28-3028-4E96-B3DB-3B7844A7B17C}" srcOrd="2" destOrd="0" parTransId="{A1CCADAE-89D5-4684-922F-F0704F21EA8F}" sibTransId="{8294DF94-56A8-464F-968C-A147102ECEB5}"/>
    <dgm:cxn modelId="{C84BAB4F-9503-4E52-8B32-311EF5134953}" srcId="{252DC7F4-83EE-428B-B489-3D581B2D22AB}" destId="{FCC08B36-5BB0-4544-9723-FD6B9F5C10AF}" srcOrd="0" destOrd="0" parTransId="{55DF50DF-2F6F-470F-A9D2-4BEE26AA707E}" sibTransId="{77518A2D-C110-4E3A-9933-1BF71CF96E75}"/>
    <dgm:cxn modelId="{B2C6535A-FD8E-4CF5-8B0E-22BB1E8ED312}" type="presOf" srcId="{7B86DF28-3028-4E96-B3DB-3B7844A7B17C}" destId="{7CC01104-E51B-4B95-8035-1ABBAED8F975}" srcOrd="0" destOrd="0" presId="urn:microsoft.com/office/officeart/2018/5/layout/IconLeafLabelList"/>
    <dgm:cxn modelId="{1B0EE49C-9069-4216-AC40-DDDBEB6EE713}" type="presOf" srcId="{FCC08B36-5BB0-4544-9723-FD6B9F5C10AF}" destId="{B4ED4AA7-8885-48BB-B038-3FA2CA897F40}" srcOrd="0" destOrd="0" presId="urn:microsoft.com/office/officeart/2018/5/layout/IconLeafLabelList"/>
    <dgm:cxn modelId="{03295AC2-8B61-407C-B4E7-301E19C6DD5A}" type="presOf" srcId="{252DC7F4-83EE-428B-B489-3D581B2D22AB}" destId="{7C751C8B-9819-408A-8F5E-C78CE97D29DD}" srcOrd="0" destOrd="0" presId="urn:microsoft.com/office/officeart/2018/5/layout/IconLeafLabelList"/>
    <dgm:cxn modelId="{383A56D5-106C-4356-A875-449A287E78B5}" srcId="{252DC7F4-83EE-428B-B489-3D581B2D22AB}" destId="{6E75ED91-0FFC-4B57-9C46-433B5ED60A1C}" srcOrd="1" destOrd="0" parTransId="{3CD68ADE-3EB5-4E14-A426-D49D83FE6C7D}" sibTransId="{1F8086E4-6D61-4AC1-A367-B7C7B396B773}"/>
    <dgm:cxn modelId="{767494E8-8281-418C-AB6B-F1129BC15F49}" type="presOf" srcId="{6E75ED91-0FFC-4B57-9C46-433B5ED60A1C}" destId="{B6E9F601-86D7-45EF-AEB7-ACC07A96B34A}" srcOrd="0" destOrd="0" presId="urn:microsoft.com/office/officeart/2018/5/layout/IconLeafLabelList"/>
    <dgm:cxn modelId="{31C394CE-D402-4F19-8D7C-956870D8F2D8}" type="presParOf" srcId="{7C751C8B-9819-408A-8F5E-C78CE97D29DD}" destId="{ECE5B1EF-8FF6-4458-B979-1A571498F52F}" srcOrd="0" destOrd="0" presId="urn:microsoft.com/office/officeart/2018/5/layout/IconLeafLabelList"/>
    <dgm:cxn modelId="{EE8E50D8-74EF-48F1-83AE-15A38B0B1A1E}" type="presParOf" srcId="{ECE5B1EF-8FF6-4458-B979-1A571498F52F}" destId="{A760AC60-DE51-4439-8321-D689FE5611C0}" srcOrd="0" destOrd="0" presId="urn:microsoft.com/office/officeart/2018/5/layout/IconLeafLabelList"/>
    <dgm:cxn modelId="{984C360B-2564-4C47-A7E8-9A2CFA3E3D68}" type="presParOf" srcId="{ECE5B1EF-8FF6-4458-B979-1A571498F52F}" destId="{F50E64ED-6DA6-4D27-89EC-8E1733C8066A}" srcOrd="1" destOrd="0" presId="urn:microsoft.com/office/officeart/2018/5/layout/IconLeafLabelList"/>
    <dgm:cxn modelId="{70B7155A-1CE7-46E0-BC5F-6E67D0ABFB52}" type="presParOf" srcId="{ECE5B1EF-8FF6-4458-B979-1A571498F52F}" destId="{DAC695EE-197B-4B79-8417-C289F713E644}" srcOrd="2" destOrd="0" presId="urn:microsoft.com/office/officeart/2018/5/layout/IconLeafLabelList"/>
    <dgm:cxn modelId="{77040BA9-272F-45F0-A302-32EE5E71E896}" type="presParOf" srcId="{ECE5B1EF-8FF6-4458-B979-1A571498F52F}" destId="{B4ED4AA7-8885-48BB-B038-3FA2CA897F40}" srcOrd="3" destOrd="0" presId="urn:microsoft.com/office/officeart/2018/5/layout/IconLeafLabelList"/>
    <dgm:cxn modelId="{ED4B1718-D7D4-46E9-86FC-C00824CFA80A}" type="presParOf" srcId="{7C751C8B-9819-408A-8F5E-C78CE97D29DD}" destId="{CC3839F9-D550-408B-999E-FD0B2D28EDFF}" srcOrd="1" destOrd="0" presId="urn:microsoft.com/office/officeart/2018/5/layout/IconLeafLabelList"/>
    <dgm:cxn modelId="{A6D4B4CE-0762-4A03-AED9-22C88DC954EE}" type="presParOf" srcId="{7C751C8B-9819-408A-8F5E-C78CE97D29DD}" destId="{E6767997-E8C7-4659-BD17-EE2124E9C8D9}" srcOrd="2" destOrd="0" presId="urn:microsoft.com/office/officeart/2018/5/layout/IconLeafLabelList"/>
    <dgm:cxn modelId="{0AFA2A50-2EB3-4DC1-8BB7-33C985617C67}" type="presParOf" srcId="{E6767997-E8C7-4659-BD17-EE2124E9C8D9}" destId="{243BCAE7-1488-429D-B364-7E1AAAAC9761}" srcOrd="0" destOrd="0" presId="urn:microsoft.com/office/officeart/2018/5/layout/IconLeafLabelList"/>
    <dgm:cxn modelId="{2A9FA07C-93A8-42B3-B522-FB4FD8986D2D}" type="presParOf" srcId="{E6767997-E8C7-4659-BD17-EE2124E9C8D9}" destId="{3C23DCA8-1FD6-43D8-A703-D29F1FD65D96}" srcOrd="1" destOrd="0" presId="urn:microsoft.com/office/officeart/2018/5/layout/IconLeafLabelList"/>
    <dgm:cxn modelId="{1681C6C3-F62F-44C5-BBAA-47796ACE7E9B}" type="presParOf" srcId="{E6767997-E8C7-4659-BD17-EE2124E9C8D9}" destId="{83CC36EF-ABFB-41E3-8F67-2D217E1474CE}" srcOrd="2" destOrd="0" presId="urn:microsoft.com/office/officeart/2018/5/layout/IconLeafLabelList"/>
    <dgm:cxn modelId="{076DBB39-FC32-4BE7-8EA0-D209B97A6757}" type="presParOf" srcId="{E6767997-E8C7-4659-BD17-EE2124E9C8D9}" destId="{B6E9F601-86D7-45EF-AEB7-ACC07A96B34A}" srcOrd="3" destOrd="0" presId="urn:microsoft.com/office/officeart/2018/5/layout/IconLeafLabelList"/>
    <dgm:cxn modelId="{82BA8807-4B2F-4E11-87FF-FD4256CC3D64}" type="presParOf" srcId="{7C751C8B-9819-408A-8F5E-C78CE97D29DD}" destId="{5D2E400B-E4E0-470D-BED3-70A0800F4EE2}" srcOrd="3" destOrd="0" presId="urn:microsoft.com/office/officeart/2018/5/layout/IconLeafLabelList"/>
    <dgm:cxn modelId="{AE30FA24-7E75-4622-9EA9-708D9D426825}" type="presParOf" srcId="{7C751C8B-9819-408A-8F5E-C78CE97D29DD}" destId="{EAE248B2-1C42-4A09-9A4A-96FC09445BE0}" srcOrd="4" destOrd="0" presId="urn:microsoft.com/office/officeart/2018/5/layout/IconLeafLabelList"/>
    <dgm:cxn modelId="{CC07F85E-8DD8-451A-A483-E7EC2A665EFE}" type="presParOf" srcId="{EAE248B2-1C42-4A09-9A4A-96FC09445BE0}" destId="{DECF8A66-54A5-4E43-96D5-E7510651C4EB}" srcOrd="0" destOrd="0" presId="urn:microsoft.com/office/officeart/2018/5/layout/IconLeafLabelList"/>
    <dgm:cxn modelId="{484BA9D0-4422-4002-B010-3B3C08DF551C}" type="presParOf" srcId="{EAE248B2-1C42-4A09-9A4A-96FC09445BE0}" destId="{5101E21E-B955-489C-9329-66BA2C543D69}" srcOrd="1" destOrd="0" presId="urn:microsoft.com/office/officeart/2018/5/layout/IconLeafLabelList"/>
    <dgm:cxn modelId="{235A86D4-317C-42AC-92B3-4ED98741749A}" type="presParOf" srcId="{EAE248B2-1C42-4A09-9A4A-96FC09445BE0}" destId="{C317D190-C1A0-41EB-8BD0-EEF229657672}" srcOrd="2" destOrd="0" presId="urn:microsoft.com/office/officeart/2018/5/layout/IconLeafLabelList"/>
    <dgm:cxn modelId="{30A6EC78-6185-4F5B-AC70-EECB36657A8B}" type="presParOf" srcId="{EAE248B2-1C42-4A09-9A4A-96FC09445BE0}" destId="{7CC01104-E51B-4B95-8035-1ABBAED8F97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24930-1AF9-49E4-AD95-C005EA92024E}">
      <dsp:nvSpPr>
        <dsp:cNvPr id="0" name=""/>
        <dsp:cNvSpPr/>
      </dsp:nvSpPr>
      <dsp:spPr>
        <a:xfrm>
          <a:off x="0" y="92127"/>
          <a:ext cx="7441265" cy="1216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Volumetric </a:t>
          </a:r>
          <a:r>
            <a:rPr lang="en-US" sz="2400" kern="1200" dirty="0"/>
            <a:t>(Layer3): DNS amplification, UDP floods</a:t>
          </a:r>
        </a:p>
      </dsp:txBody>
      <dsp:txXfrm>
        <a:off x="59399" y="151526"/>
        <a:ext cx="7322467" cy="1098002"/>
      </dsp:txXfrm>
    </dsp:sp>
    <dsp:sp modelId="{56644467-98F9-4473-A4C9-7142DCD445E1}">
      <dsp:nvSpPr>
        <dsp:cNvPr id="0" name=""/>
        <dsp:cNvSpPr/>
      </dsp:nvSpPr>
      <dsp:spPr>
        <a:xfrm>
          <a:off x="0" y="1496127"/>
          <a:ext cx="7441265" cy="1216800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Protocol </a:t>
          </a:r>
          <a:r>
            <a:rPr lang="en-US" sz="2400" kern="1200" dirty="0"/>
            <a:t>(Layer4): SYN floods</a:t>
          </a:r>
        </a:p>
      </dsp:txBody>
      <dsp:txXfrm>
        <a:off x="59399" y="1555526"/>
        <a:ext cx="7322467" cy="1098002"/>
      </dsp:txXfrm>
    </dsp:sp>
    <dsp:sp modelId="{7B26EB61-0BE1-464E-A6F3-E16F26D3654A}">
      <dsp:nvSpPr>
        <dsp:cNvPr id="0" name=""/>
        <dsp:cNvSpPr/>
      </dsp:nvSpPr>
      <dsp:spPr>
        <a:xfrm>
          <a:off x="0" y="2900127"/>
          <a:ext cx="7441265" cy="12168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Application </a:t>
          </a:r>
          <a:r>
            <a:rPr lang="en-US" sz="2400" kern="1200" dirty="0"/>
            <a:t>(Layer7): HTTP floods, SQL injection</a:t>
          </a:r>
        </a:p>
      </dsp:txBody>
      <dsp:txXfrm>
        <a:off x="59399" y="2959526"/>
        <a:ext cx="7322467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0AC60-DE51-4439-8321-D689FE5611C0}">
      <dsp:nvSpPr>
        <dsp:cNvPr id="0" name=""/>
        <dsp:cNvSpPr/>
      </dsp:nvSpPr>
      <dsp:spPr>
        <a:xfrm>
          <a:off x="469377" y="666684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E64ED-6DA6-4D27-89EC-8E1733C8066A}">
      <dsp:nvSpPr>
        <dsp:cNvPr id="0" name=""/>
        <dsp:cNvSpPr/>
      </dsp:nvSpPr>
      <dsp:spPr>
        <a:xfrm>
          <a:off x="769190" y="966497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D4AA7-8885-48BB-B038-3FA2CA897F40}">
      <dsp:nvSpPr>
        <dsp:cNvPr id="0" name=""/>
        <dsp:cNvSpPr/>
      </dsp:nvSpPr>
      <dsp:spPr>
        <a:xfrm>
          <a:off x="19659" y="2511684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Attackers use adaptive, multi-vector methods</a:t>
          </a:r>
        </a:p>
      </dsp:txBody>
      <dsp:txXfrm>
        <a:off x="19659" y="2511684"/>
        <a:ext cx="2306250" cy="720000"/>
      </dsp:txXfrm>
    </dsp:sp>
    <dsp:sp modelId="{243BCAE7-1488-429D-B364-7E1AAAAC9761}">
      <dsp:nvSpPr>
        <dsp:cNvPr id="0" name=""/>
        <dsp:cNvSpPr/>
      </dsp:nvSpPr>
      <dsp:spPr>
        <a:xfrm>
          <a:off x="3179221" y="666684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23DCA8-1FD6-43D8-A703-D29F1FD65D96}">
      <dsp:nvSpPr>
        <dsp:cNvPr id="0" name=""/>
        <dsp:cNvSpPr/>
      </dsp:nvSpPr>
      <dsp:spPr>
        <a:xfrm>
          <a:off x="3479034" y="966497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9F601-86D7-45EF-AEB7-ACC07A96B34A}">
      <dsp:nvSpPr>
        <dsp:cNvPr id="0" name=""/>
        <dsp:cNvSpPr/>
      </dsp:nvSpPr>
      <dsp:spPr>
        <a:xfrm>
          <a:off x="2729503" y="2511684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AI-assisted attack patterns</a:t>
          </a:r>
        </a:p>
      </dsp:txBody>
      <dsp:txXfrm>
        <a:off x="2729503" y="2511684"/>
        <a:ext cx="2306250" cy="720000"/>
      </dsp:txXfrm>
    </dsp:sp>
    <dsp:sp modelId="{DECF8A66-54A5-4E43-96D5-E7510651C4EB}">
      <dsp:nvSpPr>
        <dsp:cNvPr id="0" name=""/>
        <dsp:cNvSpPr/>
      </dsp:nvSpPr>
      <dsp:spPr>
        <a:xfrm>
          <a:off x="5889065" y="666684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1E21E-B955-489C-9329-66BA2C543D69}">
      <dsp:nvSpPr>
        <dsp:cNvPr id="0" name=""/>
        <dsp:cNvSpPr/>
      </dsp:nvSpPr>
      <dsp:spPr>
        <a:xfrm>
          <a:off x="6188878" y="966497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01104-E51B-4B95-8035-1ABBAED8F975}">
      <dsp:nvSpPr>
        <dsp:cNvPr id="0" name=""/>
        <dsp:cNvSpPr/>
      </dsp:nvSpPr>
      <dsp:spPr>
        <a:xfrm>
          <a:off x="5439346" y="2511684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Real-time evasion of detection systems</a:t>
          </a:r>
        </a:p>
      </dsp:txBody>
      <dsp:txXfrm>
        <a:off x="5439346" y="2511684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6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9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9137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59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03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4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2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7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17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39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7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0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18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E5C3-58B2-7739-64AC-638FE869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2769604"/>
          </a:xfrm>
        </p:spPr>
        <p:txBody>
          <a:bodyPr>
            <a:normAutofit/>
          </a:bodyPr>
          <a:lstStyle/>
          <a:p>
            <a:r>
              <a:rPr lang="en-CA" b="1" dirty="0"/>
              <a:t>Distributed Denial of Service (DDoS) Attacks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8042D-74DF-EB28-13D6-F6D0C644C1B0}"/>
              </a:ext>
            </a:extLst>
          </p:cNvPr>
          <p:cNvSpPr txBox="1"/>
          <p:nvPr/>
        </p:nvSpPr>
        <p:spPr>
          <a:xfrm>
            <a:off x="1571171" y="3732520"/>
            <a:ext cx="6001657" cy="2769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200000"/>
              </a:lnSpc>
              <a:spcAft>
                <a:spcPts val="800"/>
              </a:spcAft>
              <a:buNone/>
            </a:pPr>
            <a:r>
              <a:rPr lang="en-CA" sz="12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</a:rPr>
              <a:t>Jonny (Jianhua) Yu</a:t>
            </a:r>
            <a:r>
              <a:rPr lang="en-US" sz="1200" kern="100" dirty="0">
                <a:latin typeface="Calibri Light" panose="020F0302020204030204" pitchFamily="34" charset="0"/>
                <a:ea typeface="Aptos" panose="020B0004020202020204" pitchFamily="34" charset="0"/>
              </a:rPr>
              <a:t>,</a:t>
            </a:r>
            <a:r>
              <a:rPr lang="zh-CN" altLang="en-US" sz="1200" kern="100" dirty="0">
                <a:latin typeface="Calibri Light" panose="020F0302020204030204" pitchFamily="34" charset="0"/>
                <a:ea typeface="Aptos" panose="020B0004020202020204" pitchFamily="34" charset="0"/>
              </a:rPr>
              <a:t> </a:t>
            </a:r>
            <a:r>
              <a:rPr lang="en-CA" sz="12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</a:rPr>
              <a:t>Alice (Yee Sin) Yu</a:t>
            </a:r>
            <a:endParaRPr lang="en-US" sz="12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0" marR="0" algn="ctr">
              <a:lnSpc>
                <a:spcPct val="200000"/>
              </a:lnSpc>
              <a:spcAft>
                <a:spcPts val="800"/>
              </a:spcAft>
              <a:buNone/>
            </a:pPr>
            <a:r>
              <a:rPr lang="en-CA" sz="12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</a:rPr>
              <a:t>Department of Computer Systems Technology </a:t>
            </a:r>
          </a:p>
          <a:p>
            <a:pPr marL="0" marR="0" algn="ctr">
              <a:lnSpc>
                <a:spcPct val="200000"/>
              </a:lnSpc>
              <a:spcAft>
                <a:spcPts val="800"/>
              </a:spcAft>
              <a:buNone/>
            </a:pPr>
            <a:r>
              <a:rPr lang="en-CA" sz="12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</a:rPr>
              <a:t>Vancouver Community College</a:t>
            </a:r>
            <a:endParaRPr lang="en-US" sz="12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0" marR="0" algn="ctr">
              <a:lnSpc>
                <a:spcPct val="200000"/>
              </a:lnSpc>
              <a:spcAft>
                <a:spcPts val="800"/>
              </a:spcAft>
              <a:buNone/>
            </a:pPr>
            <a:r>
              <a:rPr lang="en-CA" sz="12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</a:rPr>
              <a:t>CSTP 2106: Intro to Computer Security</a:t>
            </a:r>
            <a:endParaRPr lang="en-US" sz="12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0" marR="0" algn="ctr">
              <a:lnSpc>
                <a:spcPct val="200000"/>
              </a:lnSpc>
              <a:spcAft>
                <a:spcPts val="800"/>
              </a:spcAft>
              <a:buNone/>
            </a:pPr>
            <a:r>
              <a:rPr lang="en-CA" sz="12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</a:rPr>
              <a:t>Professor Rahim Virani</a:t>
            </a:r>
            <a:endParaRPr lang="en-US" sz="12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marL="0" marR="0" algn="ctr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altLang="zh-CN" sz="12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</a:rPr>
              <a:t>Dec</a:t>
            </a:r>
            <a:r>
              <a:rPr lang="en-CA" sz="12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</a:rPr>
              <a:t>ember 5, 2025</a:t>
            </a:r>
            <a:endParaRPr lang="en-US" sz="12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20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Attack</a:t>
            </a:r>
            <a:r>
              <a:rPr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DDoS script simulating traffic floods</a:t>
            </a:r>
          </a:p>
          <a:p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814651-F5BF-89DF-5875-F3B42D49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46" y="2286000"/>
            <a:ext cx="3547477" cy="445346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4D1A5C-D34C-93EC-68DA-A059AE3E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08" y="2286000"/>
            <a:ext cx="3644826" cy="44534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145F-0A3E-BEE0-742C-3B85F6DED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B777-6768-CF30-529B-5E3A9129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</a:t>
            </a:r>
            <a:r>
              <a:rPr dirty="0"/>
              <a:t>Monitoring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052D-2F99-0749-DF3B-534665DF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Monitoring: </a:t>
            </a:r>
            <a:r>
              <a:rPr dirty="0" err="1"/>
              <a:t>iftop</a:t>
            </a:r>
            <a:r>
              <a:rPr dirty="0"/>
              <a:t>, </a:t>
            </a:r>
            <a:r>
              <a:rPr dirty="0" err="1"/>
              <a:t>nload</a:t>
            </a:r>
            <a:endParaRPr lang="en-US" dirty="0"/>
          </a:p>
          <a:p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DC445C-B6E9-C0E8-0013-EE2E20ACD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0876"/>
            <a:ext cx="4572000" cy="332752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9AE06C-BD0C-8F14-8213-530EBEFA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20876"/>
            <a:ext cx="4572000" cy="3335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A2F48F-AAD3-BFC1-FEFE-29B1570B460B}"/>
              </a:ext>
            </a:extLst>
          </p:cNvPr>
          <p:cNvSpPr txBox="1"/>
          <p:nvPr/>
        </p:nvSpPr>
        <p:spPr>
          <a:xfrm>
            <a:off x="986262" y="242146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C036-E042-58BB-26CC-8A83D7D1557C}"/>
              </a:ext>
            </a:extLst>
          </p:cNvPr>
          <p:cNvSpPr txBox="1"/>
          <p:nvPr/>
        </p:nvSpPr>
        <p:spPr>
          <a:xfrm>
            <a:off x="5693728" y="239914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attack</a:t>
            </a:r>
          </a:p>
        </p:txBody>
      </p:sp>
    </p:spTree>
    <p:extLst>
      <p:ext uri="{BB962C8B-B14F-4D97-AF65-F5344CB8AC3E}">
        <p14:creationId xmlns:p14="http://schemas.microsoft.com/office/powerpoint/2010/main" val="169731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C936A-2DCA-86FC-F7BC-59F312BBB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1F8A-5E18-6DB2-5809-769BB64C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Monitor</a:t>
            </a:r>
            <a:endParaRPr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57D75A-6CF7-3AFE-C3C3-91406C46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87" y="2562910"/>
            <a:ext cx="3980767" cy="338635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73D2A0-8F53-9AF9-F1AE-87B71A4B9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47" y="2562911"/>
            <a:ext cx="3928404" cy="3386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26C9F-AC24-E544-0B2A-6493E47969B6}"/>
              </a:ext>
            </a:extLst>
          </p:cNvPr>
          <p:cNvSpPr txBox="1"/>
          <p:nvPr/>
        </p:nvSpPr>
        <p:spPr>
          <a:xfrm>
            <a:off x="1426528" y="205213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669C5-8DE0-B8B8-4739-FB3C2B1B4714}"/>
              </a:ext>
            </a:extLst>
          </p:cNvPr>
          <p:cNvSpPr txBox="1"/>
          <p:nvPr/>
        </p:nvSpPr>
        <p:spPr>
          <a:xfrm>
            <a:off x="5998529" y="2052134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attack</a:t>
            </a:r>
          </a:p>
        </p:txBody>
      </p:sp>
    </p:spTree>
    <p:extLst>
      <p:ext uri="{BB962C8B-B14F-4D97-AF65-F5344CB8AC3E}">
        <p14:creationId xmlns:p14="http://schemas.microsoft.com/office/powerpoint/2010/main" val="422857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78B1E-66B9-59A1-8FFA-258E2C9B7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0359-0124-372B-710B-D222CDD0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</a:t>
            </a:r>
            <a:r>
              <a:rPr dirty="0"/>
              <a:t>Defensive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9C1BF-8FA8-5AF9-1C53-2DB79D746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/>
              <a:t>nftables</a:t>
            </a:r>
            <a:r>
              <a:rPr dirty="0"/>
              <a:t> for firewall rules</a:t>
            </a:r>
            <a:endParaRPr lang="en-US" dirty="0"/>
          </a:p>
          <a:p>
            <a:endParaRPr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AA5F01-12FA-92B5-2FCB-63B304B1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60" y="2878202"/>
            <a:ext cx="5304273" cy="366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9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261BA-57F7-ED6B-FE93-3C073E32A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240D-2B6E-5D46-7673-C9F6FB0F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</a:t>
            </a:r>
            <a:r>
              <a:rPr dirty="0"/>
              <a:t>Defensive Tools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E86293-6595-0F60-70F1-C8A8C012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66" y="2217443"/>
            <a:ext cx="7120467" cy="4307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93F61D-4849-B8FA-3520-664BA7F40E00}"/>
              </a:ext>
            </a:extLst>
          </p:cNvPr>
          <p:cNvSpPr txBox="1"/>
          <p:nvPr/>
        </p:nvSpPr>
        <p:spPr>
          <a:xfrm>
            <a:off x="3425707" y="1714080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nftables</a:t>
            </a:r>
            <a:r>
              <a:rPr lang="en-US" dirty="0"/>
              <a:t> defense</a:t>
            </a:r>
          </a:p>
        </p:txBody>
      </p:sp>
    </p:spTree>
    <p:extLst>
      <p:ext uri="{BB962C8B-B14F-4D97-AF65-F5344CB8AC3E}">
        <p14:creationId xmlns:p14="http://schemas.microsoft.com/office/powerpoint/2010/main" val="201802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F71C-4D4D-8CF3-EA78-7FBFE506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B5CA-8105-CD39-9B8D-7CE87F6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</a:t>
            </a:r>
            <a:r>
              <a:rPr dirty="0"/>
              <a:t>Defensive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333CB-512C-0581-9E27-9CCB091EE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dirty="0"/>
              <a:t>XDP (early packet filtering)</a:t>
            </a:r>
          </a:p>
          <a:p>
            <a:endParaRPr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0B8E2B-6710-8A80-4919-65CE5269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05" y="2849790"/>
            <a:ext cx="5200030" cy="35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6A66-0900-88F3-659B-8BFA5685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1E71-3A4D-36C9-2B7F-32037121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</a:t>
            </a:r>
            <a:r>
              <a:rPr dirty="0"/>
              <a:t>Defensive Tools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58E8BF-1037-69DD-8BF7-7A6ABE4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09" y="2436536"/>
            <a:ext cx="5860247" cy="4198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131852-C42E-D8E5-95DD-7DB48E23960E}"/>
              </a:ext>
            </a:extLst>
          </p:cNvPr>
          <p:cNvSpPr txBox="1"/>
          <p:nvPr/>
        </p:nvSpPr>
        <p:spPr>
          <a:xfrm>
            <a:off x="3549939" y="183575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XDP defense</a:t>
            </a:r>
          </a:p>
        </p:txBody>
      </p:sp>
    </p:spTree>
    <p:extLst>
      <p:ext uri="{BB962C8B-B14F-4D97-AF65-F5344CB8AC3E}">
        <p14:creationId xmlns:p14="http://schemas.microsoft.com/office/powerpoint/2010/main" val="137885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4483554" cy="970450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828801"/>
            <a:ext cx="4483554" cy="3866048"/>
          </a:xfrm>
        </p:spPr>
        <p:txBody>
          <a:bodyPr anchor="ctr">
            <a:normAutofit/>
          </a:bodyPr>
          <a:lstStyle/>
          <a:p>
            <a:pPr>
              <a:buClr>
                <a:srgbClr val="FDF306"/>
              </a:buClr>
            </a:pPr>
            <a:endParaRPr lang="en-US" dirty="0"/>
          </a:p>
          <a:p>
            <a:pPr>
              <a:buClr>
                <a:srgbClr val="FDF306"/>
              </a:buClr>
            </a:pPr>
            <a:r>
              <a:rPr dirty="0"/>
              <a:t>Deepened understanding of DDoS mechanisms</a:t>
            </a:r>
            <a:endParaRPr lang="en-US" dirty="0"/>
          </a:p>
          <a:p>
            <a:pPr>
              <a:buClr>
                <a:srgbClr val="FDF306"/>
              </a:buClr>
            </a:pPr>
            <a:r>
              <a:rPr dirty="0"/>
              <a:t>Hands-on tools reinforced theoretical concepts</a:t>
            </a:r>
            <a:endParaRPr lang="en-US" dirty="0"/>
          </a:p>
          <a:p>
            <a:pPr>
              <a:buClr>
                <a:srgbClr val="FDF306"/>
              </a:buClr>
            </a:pPr>
            <a:r>
              <a:rPr dirty="0"/>
              <a:t>Challenges led to valuable learning</a:t>
            </a:r>
            <a:endParaRPr lang="en-US" dirty="0"/>
          </a:p>
          <a:p>
            <a:pPr>
              <a:buClr>
                <a:srgbClr val="FDF306"/>
              </a:buClr>
            </a:pPr>
            <a:r>
              <a:rPr dirty="0"/>
              <a:t>Problem-solving and analysis skills improved</a:t>
            </a:r>
            <a:endParaRPr lang="en-US" dirty="0"/>
          </a:p>
        </p:txBody>
      </p:sp>
      <p:pic>
        <p:nvPicPr>
          <p:cNvPr id="5" name="Picture 4" descr="Construction work tools">
            <a:extLst>
              <a:ext uri="{FF2B5EF4-FFF2-40B4-BE49-F238E27FC236}">
                <a16:creationId xmlns:a16="http://schemas.microsoft.com/office/drawing/2014/main" id="{17B3B2A2-80D5-D2F9-33D8-6045D0A1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95" r="30032" b="-1"/>
          <a:stretch>
            <a:fillRect/>
          </a:stretch>
        </p:blipFill>
        <p:spPr>
          <a:xfrm>
            <a:off x="5715263" y="10"/>
            <a:ext cx="3428737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D4908-3E11-F3FB-9325-3DA28126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218" y="963507"/>
            <a:ext cx="5137008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sz="4500" dirty="0"/>
              <a:t>Thank you!</a:t>
            </a:r>
            <a:endParaRPr lang="en-US" sz="4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36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What is </a:t>
            </a:r>
            <a:r>
              <a:rPr lang="en-US" b="1" dirty="0"/>
              <a:t>DDOS attacks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213" y="1732450"/>
            <a:ext cx="5258254" cy="1503592"/>
          </a:xfrm>
        </p:spPr>
        <p:txBody>
          <a:bodyPr anchor="ctr">
            <a:normAutofit/>
          </a:bodyPr>
          <a:lstStyle/>
          <a:p>
            <a:pPr lvl="0"/>
            <a:r>
              <a:rPr lang="en-US" sz="2400" dirty="0"/>
              <a:t>DDoS uses a large amount of traffic to flood websites and networks</a:t>
            </a:r>
          </a:p>
        </p:txBody>
      </p:sp>
      <p:pic>
        <p:nvPicPr>
          <p:cNvPr id="9" name="Picture 8" descr="ddos attack">
            <a:extLst>
              <a:ext uri="{FF2B5EF4-FFF2-40B4-BE49-F238E27FC236}">
                <a16:creationId xmlns:a16="http://schemas.microsoft.com/office/drawing/2014/main" id="{D130C307-AA72-B771-F124-C76F829D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34" y="3621959"/>
            <a:ext cx="3759200" cy="25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F69E7A-579D-7A06-DE41-92157D61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D5B7-5249-791E-7722-148BBE89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What is </a:t>
            </a:r>
            <a:r>
              <a:rPr lang="en-US" b="1" dirty="0"/>
              <a:t>DDOS attacks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91338-FF47-295F-D49B-FDD33F5C7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32450"/>
            <a:ext cx="4961922" cy="1840484"/>
          </a:xfrm>
        </p:spPr>
        <p:txBody>
          <a:bodyPr anchor="ctr">
            <a:normAutofit/>
          </a:bodyPr>
          <a:lstStyle/>
          <a:p>
            <a:r>
              <a:rPr sz="2400" dirty="0"/>
              <a:t>Growing impact on global cybersecurity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14DEE19-368A-1557-AD40-D95FA5D579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822540"/>
              </p:ext>
            </p:extLst>
          </p:nvPr>
        </p:nvGraphicFramePr>
        <p:xfrm>
          <a:off x="4568006" y="3045511"/>
          <a:ext cx="3924300" cy="3262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13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Why DDoS Matters in Computer Security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EB920BF-25E2-AD62-ADC2-38FB345BF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679" y="1832731"/>
            <a:ext cx="6706054" cy="184048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DDoS attack targets mainly the “availability” by overloading a system and preventing real users from accessing services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D00C80-E17E-3620-8A5B-149FA43534B6}"/>
              </a:ext>
            </a:extLst>
          </p:cNvPr>
          <p:cNvGrpSpPr/>
          <p:nvPr/>
        </p:nvGrpSpPr>
        <p:grpSpPr>
          <a:xfrm>
            <a:off x="5020573" y="3950433"/>
            <a:ext cx="3116054" cy="664389"/>
            <a:chOff x="3776654" y="638904"/>
            <a:chExt cx="3116054" cy="6643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3F65E2-4A33-EAC2-BA8C-8B8495B73675}"/>
                </a:ext>
              </a:extLst>
            </p:cNvPr>
            <p:cNvSpPr/>
            <p:nvPr/>
          </p:nvSpPr>
          <p:spPr>
            <a:xfrm>
              <a:off x="3776654" y="638904"/>
              <a:ext cx="3116054" cy="664389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1F26E4-3701-C73C-AAB3-E1CEE0D03503}"/>
                </a:ext>
              </a:extLst>
            </p:cNvPr>
            <p:cNvSpPr txBox="1"/>
            <p:nvPr/>
          </p:nvSpPr>
          <p:spPr>
            <a:xfrm>
              <a:off x="3776654" y="638904"/>
              <a:ext cx="3116054" cy="6643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Confidentiality</a:t>
              </a:r>
              <a:endParaRPr lang="en-US" sz="26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DC7A65-E405-E5CD-D1E3-2344D5BFAE1E}"/>
              </a:ext>
            </a:extLst>
          </p:cNvPr>
          <p:cNvGrpSpPr/>
          <p:nvPr/>
        </p:nvGrpSpPr>
        <p:grpSpPr>
          <a:xfrm>
            <a:off x="5020573" y="4767222"/>
            <a:ext cx="3116054" cy="664389"/>
            <a:chOff x="3776654" y="638904"/>
            <a:chExt cx="3116054" cy="6643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DCA619-91B0-CFD0-77CA-524C479BAF41}"/>
                </a:ext>
              </a:extLst>
            </p:cNvPr>
            <p:cNvSpPr/>
            <p:nvPr/>
          </p:nvSpPr>
          <p:spPr>
            <a:xfrm>
              <a:off x="3776654" y="638904"/>
              <a:ext cx="3116054" cy="664389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7DE1E6-D565-BC53-F5F5-0670D120585A}"/>
                </a:ext>
              </a:extLst>
            </p:cNvPr>
            <p:cNvSpPr txBox="1"/>
            <p:nvPr/>
          </p:nvSpPr>
          <p:spPr>
            <a:xfrm>
              <a:off x="3776654" y="638904"/>
              <a:ext cx="3116054" cy="6643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Integrity</a:t>
              </a:r>
              <a:endParaRPr lang="en-US" sz="26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F78794-C5F0-0D49-A34D-3A7799802A2B}"/>
              </a:ext>
            </a:extLst>
          </p:cNvPr>
          <p:cNvGrpSpPr/>
          <p:nvPr/>
        </p:nvGrpSpPr>
        <p:grpSpPr>
          <a:xfrm>
            <a:off x="5020573" y="5584011"/>
            <a:ext cx="3116054" cy="664389"/>
            <a:chOff x="3776654" y="638904"/>
            <a:chExt cx="3116054" cy="664389"/>
          </a:xfrm>
          <a:solidFill>
            <a:srgbClr val="C00000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36155E-8864-8BB3-2676-0B3626666D67}"/>
                </a:ext>
              </a:extLst>
            </p:cNvPr>
            <p:cNvSpPr/>
            <p:nvPr/>
          </p:nvSpPr>
          <p:spPr>
            <a:xfrm>
              <a:off x="3776654" y="638904"/>
              <a:ext cx="3116054" cy="664389"/>
            </a:xfrm>
            <a:prstGeom prst="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057DD-4B1D-0654-FB49-F1EA6D0FF71B}"/>
                </a:ext>
              </a:extLst>
            </p:cNvPr>
            <p:cNvSpPr txBox="1"/>
            <p:nvPr/>
          </p:nvSpPr>
          <p:spPr>
            <a:xfrm>
              <a:off x="3776654" y="638904"/>
              <a:ext cx="3116054" cy="664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Availability</a:t>
              </a:r>
              <a:endParaRPr lang="en-US" sz="2600" kern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EB57B2-DC37-F3AE-C465-D7EDC41BB0DA}"/>
              </a:ext>
            </a:extLst>
          </p:cNvPr>
          <p:cNvGrpSpPr/>
          <p:nvPr/>
        </p:nvGrpSpPr>
        <p:grpSpPr>
          <a:xfrm>
            <a:off x="1227507" y="4457142"/>
            <a:ext cx="2504017" cy="716287"/>
            <a:chOff x="2212" y="1541881"/>
            <a:chExt cx="3145368" cy="9593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E99225-799E-5ABC-8911-FB7F1A297739}"/>
                </a:ext>
              </a:extLst>
            </p:cNvPr>
            <p:cNvSpPr/>
            <p:nvPr/>
          </p:nvSpPr>
          <p:spPr>
            <a:xfrm>
              <a:off x="2212" y="1541881"/>
              <a:ext cx="3145368" cy="95933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D39361-99E3-098C-1740-EA0E5CF81E7A}"/>
                </a:ext>
              </a:extLst>
            </p:cNvPr>
            <p:cNvSpPr txBox="1"/>
            <p:nvPr/>
          </p:nvSpPr>
          <p:spPr>
            <a:xfrm>
              <a:off x="2212" y="1541881"/>
              <a:ext cx="3145368" cy="9593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600" kern="1200" dirty="0"/>
                <a:t>DDoS</a:t>
              </a:r>
              <a:endParaRPr lang="en-US" sz="2600" kern="1200" dirty="0"/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F5869D6-0D44-0E74-39F5-FDBCD690D743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3731524" y="4815286"/>
            <a:ext cx="1289049" cy="110092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6E6EA-585B-0C05-D596-E13DC5ABD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73415-E772-ABF4-EEEB-C79F4030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Why DDoS Matters in Computer Security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5B6FF32-1FBB-8E25-F9A0-50F02DCFB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679" y="1832731"/>
            <a:ext cx="6706054" cy="184048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Attackers often use DDoS attacks as a smokescreen to hide other malicious activities, such as installing malware or exfiltrating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83BC9-9996-65FF-9EC9-680C85AE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34" y="3573550"/>
            <a:ext cx="6180666" cy="26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9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Types of DDoS Attacks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5FE3D32-7FFB-7D5A-823A-FAA62FA23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931643"/>
              </p:ext>
            </p:extLst>
          </p:nvPr>
        </p:nvGraphicFramePr>
        <p:xfrm>
          <a:off x="1009403" y="1823508"/>
          <a:ext cx="7441265" cy="4209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Industry Threats &amp; Impacts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146" y="1580050"/>
            <a:ext cx="7765322" cy="4058751"/>
          </a:xfrm>
        </p:spPr>
        <p:txBody>
          <a:bodyPr/>
          <a:lstStyle/>
          <a:p>
            <a:endParaRPr dirty="0"/>
          </a:p>
          <a:p>
            <a:r>
              <a:rPr dirty="0"/>
              <a:t>Gaming industry</a:t>
            </a:r>
            <a:r>
              <a:rPr lang="en-US" dirty="0"/>
              <a:t>: 49</a:t>
            </a:r>
            <a:r>
              <a:rPr dirty="0"/>
              <a:t>%</a:t>
            </a:r>
            <a:endParaRPr lang="en-US" dirty="0"/>
          </a:p>
          <a:p>
            <a:r>
              <a:rPr dirty="0"/>
              <a:t>Government agencies: 19%</a:t>
            </a:r>
            <a:endParaRPr lang="en-US" dirty="0"/>
          </a:p>
          <a:p>
            <a:r>
              <a:rPr dirty="0"/>
              <a:t>Tech &amp; cloud providers: 15%</a:t>
            </a:r>
            <a:endParaRPr lang="en-US" dirty="0"/>
          </a:p>
          <a:p>
            <a:r>
              <a:rPr dirty="0"/>
              <a:t>Financial sector: 12%</a:t>
            </a:r>
          </a:p>
          <a:p>
            <a:r>
              <a:rPr dirty="0"/>
              <a:t>Rise of ransom DDoS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F4E1786-BBF1-2B05-C113-7449E82BB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927769"/>
              </p:ext>
            </p:extLst>
          </p:nvPr>
        </p:nvGraphicFramePr>
        <p:xfrm>
          <a:off x="4233333" y="2734733"/>
          <a:ext cx="4624189" cy="3582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1" cy="970450"/>
          </a:xfrm>
        </p:spPr>
        <p:txBody>
          <a:bodyPr>
            <a:normAutofit/>
          </a:bodyPr>
          <a:lstStyle/>
          <a:p>
            <a:r>
              <a:t>Growing Complexity of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1731964"/>
            <a:ext cx="9144000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B94B41-FA4F-C682-F8D2-A1F7CBEB7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346287"/>
              </p:ext>
            </p:extLst>
          </p:nvPr>
        </p:nvGraphicFramePr>
        <p:xfrm>
          <a:off x="685800" y="1892830"/>
          <a:ext cx="7765256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Demonstration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VMs: Kali (attacker)</a:t>
            </a:r>
            <a:r>
              <a:rPr lang="en-US" dirty="0"/>
              <a:t>,</a:t>
            </a:r>
            <a:r>
              <a:rPr dirty="0"/>
              <a:t> Xubuntu (victim)</a:t>
            </a:r>
            <a:r>
              <a:rPr lang="en-US" dirty="0"/>
              <a:t> &amp; Ubuntu (observer, optional)</a:t>
            </a:r>
            <a:endParaRPr dirty="0"/>
          </a:p>
          <a:p>
            <a:r>
              <a:rPr dirty="0"/>
              <a:t>Apache2 web server as target environment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279</TotalTime>
  <Words>317</Words>
  <Application>Microsoft Office PowerPoint</Application>
  <PresentationFormat>On-screen Show (4:3)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Calisto MT</vt:lpstr>
      <vt:lpstr>Wingdings 2</vt:lpstr>
      <vt:lpstr>Slate</vt:lpstr>
      <vt:lpstr>Distributed Denial of Service (DDoS) Attacks </vt:lpstr>
      <vt:lpstr>What is DDOS attacks</vt:lpstr>
      <vt:lpstr>What is DDOS attacks</vt:lpstr>
      <vt:lpstr>Why DDoS Matters in Computer Security</vt:lpstr>
      <vt:lpstr>Why DDoS Matters in Computer Security</vt:lpstr>
      <vt:lpstr>Types of DDoS Attacks</vt:lpstr>
      <vt:lpstr>Industry Threats &amp; Impacts</vt:lpstr>
      <vt:lpstr>Growing Complexity of Attacks</vt:lpstr>
      <vt:lpstr>Project Demonstration Setup</vt:lpstr>
      <vt:lpstr>DDoS Attack Tools</vt:lpstr>
      <vt:lpstr>DDoS Monitoring Tools</vt:lpstr>
      <vt:lpstr>Observer Monitor</vt:lpstr>
      <vt:lpstr>DDoS Defensive Tools</vt:lpstr>
      <vt:lpstr>DDoS Defensive Tools</vt:lpstr>
      <vt:lpstr>DDoS Defensive Tools</vt:lpstr>
      <vt:lpstr>DDoS Defensive Tools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Jianhua Yu</cp:lastModifiedBy>
  <cp:revision>23</cp:revision>
  <dcterms:created xsi:type="dcterms:W3CDTF">2013-01-27T09:14:16Z</dcterms:created>
  <dcterms:modified xsi:type="dcterms:W3CDTF">2025-12-07T21:48:23Z</dcterms:modified>
  <cp:category/>
</cp:coreProperties>
</file>